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312" r:id="rId3"/>
    <p:sldId id="257" r:id="rId4"/>
    <p:sldId id="293" r:id="rId5"/>
    <p:sldId id="307" r:id="rId6"/>
    <p:sldId id="282" r:id="rId7"/>
    <p:sldId id="309" r:id="rId8"/>
    <p:sldId id="310" r:id="rId9"/>
    <p:sldId id="311" r:id="rId10"/>
    <p:sldId id="291" r:id="rId11"/>
    <p:sldId id="284" r:id="rId12"/>
    <p:sldId id="273" r:id="rId13"/>
    <p:sldId id="269" r:id="rId14"/>
    <p:sldId id="270" r:id="rId15"/>
    <p:sldId id="271" r:id="rId16"/>
    <p:sldId id="292" r:id="rId17"/>
    <p:sldId id="304" r:id="rId18"/>
    <p:sldId id="258" r:id="rId19"/>
    <p:sldId id="274" r:id="rId20"/>
    <p:sldId id="276" r:id="rId21"/>
    <p:sldId id="277" r:id="rId22"/>
    <p:sldId id="279" r:id="rId23"/>
    <p:sldId id="300" r:id="rId24"/>
    <p:sldId id="286" r:id="rId25"/>
    <p:sldId id="294" r:id="rId26"/>
    <p:sldId id="272" r:id="rId27"/>
    <p:sldId id="308" r:id="rId28"/>
    <p:sldId id="313" r:id="rId2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99FF33"/>
    <a:srgbClr val="FF66FF"/>
    <a:srgbClr val="66FF33"/>
    <a:srgbClr val="FFFF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660"/>
  </p:normalViewPr>
  <p:slideViewPr>
    <p:cSldViewPr>
      <p:cViewPr varScale="1">
        <p:scale>
          <a:sx n="71" d="100"/>
          <a:sy n="71" d="100"/>
        </p:scale>
        <p:origin x="46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A8F894-A410-4F17-9857-EBE9C760C80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kumimoji="1" lang="ja-JP" altLang="en-US"/>
        </a:p>
      </dgm:t>
    </dgm:pt>
    <dgm:pt modelId="{3CD92E97-52DD-4166-A6EF-6AF933EBA73F}">
      <dgm:prSet phldrT="[テキスト]"/>
      <dgm:spPr/>
      <dgm:t>
        <a:bodyPr/>
        <a:lstStyle/>
        <a:p>
          <a:r>
            <a:rPr kumimoji="1" lang="en-US" altLang="ja-JP" dirty="0" smtClean="0"/>
            <a:t>A</a:t>
          </a:r>
          <a:r>
            <a:rPr kumimoji="1" lang="ja-JP" altLang="en-US" dirty="0" smtClean="0"/>
            <a:t>市</a:t>
          </a:r>
          <a:endParaRPr kumimoji="1" lang="ja-JP" altLang="en-US" dirty="0"/>
        </a:p>
      </dgm:t>
    </dgm:pt>
    <dgm:pt modelId="{5DA4146D-E6A9-451B-B7E8-F4E5EE79603D}" type="parTrans" cxnId="{61DE9043-389A-4D51-AE2D-6BAB9A737DBC}">
      <dgm:prSet/>
      <dgm:spPr/>
      <dgm:t>
        <a:bodyPr/>
        <a:lstStyle/>
        <a:p>
          <a:endParaRPr kumimoji="1" lang="ja-JP" altLang="en-US"/>
        </a:p>
      </dgm:t>
    </dgm:pt>
    <dgm:pt modelId="{4179C433-8C4A-4E0C-96E4-B789BAED7FD3}" type="sibTrans" cxnId="{61DE9043-389A-4D51-AE2D-6BAB9A737DBC}">
      <dgm:prSet/>
      <dgm:spPr/>
      <dgm:t>
        <a:bodyPr/>
        <a:lstStyle/>
        <a:p>
          <a:endParaRPr kumimoji="1" lang="ja-JP" altLang="en-US"/>
        </a:p>
      </dgm:t>
    </dgm:pt>
    <dgm:pt modelId="{ABC01656-9120-4060-BA8C-63B4B2E30886}">
      <dgm:prSet phldrT="[テキスト]"/>
      <dgm:spPr/>
      <dgm:t>
        <a:bodyPr/>
        <a:lstStyle/>
        <a:p>
          <a:r>
            <a:rPr kumimoji="1" lang="en-US" altLang="ja-JP" dirty="0" smtClean="0"/>
            <a:t>B</a:t>
          </a:r>
          <a:r>
            <a:rPr kumimoji="1" lang="ja-JP" altLang="en-US" dirty="0" smtClean="0"/>
            <a:t>町</a:t>
          </a:r>
          <a:endParaRPr kumimoji="1" lang="ja-JP" altLang="en-US" dirty="0"/>
        </a:p>
      </dgm:t>
    </dgm:pt>
    <dgm:pt modelId="{C1EF75DB-03C2-4C0F-9CF7-2B0A643F7B6C}" type="parTrans" cxnId="{52293642-5ECF-4499-A1D5-3FA39F9F6269}">
      <dgm:prSet/>
      <dgm:spPr/>
      <dgm:t>
        <a:bodyPr/>
        <a:lstStyle/>
        <a:p>
          <a:endParaRPr kumimoji="1" lang="ja-JP" altLang="en-US"/>
        </a:p>
      </dgm:t>
    </dgm:pt>
    <dgm:pt modelId="{1A95EB2E-7FB9-408A-9013-18007174C9C9}" type="sibTrans" cxnId="{52293642-5ECF-4499-A1D5-3FA39F9F6269}">
      <dgm:prSet/>
      <dgm:spPr/>
      <dgm:t>
        <a:bodyPr/>
        <a:lstStyle/>
        <a:p>
          <a:endParaRPr kumimoji="1" lang="ja-JP" altLang="en-US"/>
        </a:p>
      </dgm:t>
    </dgm:pt>
    <dgm:pt modelId="{6ECA7969-51A2-42D8-8BA9-05EF2A137602}">
      <dgm:prSet phldrT="[テキスト]"/>
      <dgm:spPr/>
      <dgm:t>
        <a:bodyPr/>
        <a:lstStyle/>
        <a:p>
          <a:r>
            <a:rPr kumimoji="1" lang="en-US" altLang="ja-JP" dirty="0" smtClean="0"/>
            <a:t>C</a:t>
          </a:r>
          <a:r>
            <a:rPr kumimoji="1" lang="ja-JP" altLang="en-US" dirty="0" smtClean="0"/>
            <a:t>村</a:t>
          </a:r>
          <a:endParaRPr kumimoji="1" lang="ja-JP" altLang="en-US" dirty="0"/>
        </a:p>
      </dgm:t>
    </dgm:pt>
    <dgm:pt modelId="{9807300E-071E-4872-8BC6-E637AB8FA89B}" type="parTrans" cxnId="{11999B48-E047-4116-B844-22279169B924}">
      <dgm:prSet/>
      <dgm:spPr/>
      <dgm:t>
        <a:bodyPr/>
        <a:lstStyle/>
        <a:p>
          <a:endParaRPr kumimoji="1" lang="ja-JP" altLang="en-US"/>
        </a:p>
      </dgm:t>
    </dgm:pt>
    <dgm:pt modelId="{CC5747CE-F79E-4EF4-A1F7-A0BD070B037D}" type="sibTrans" cxnId="{11999B48-E047-4116-B844-22279169B924}">
      <dgm:prSet/>
      <dgm:spPr/>
      <dgm:t>
        <a:bodyPr/>
        <a:lstStyle/>
        <a:p>
          <a:endParaRPr kumimoji="1" lang="ja-JP" altLang="en-US"/>
        </a:p>
      </dgm:t>
    </dgm:pt>
    <dgm:pt modelId="{EF3B6286-9CE5-4E87-A359-C2F1B428D7DB}" type="pres">
      <dgm:prSet presAssocID="{C7A8F894-A410-4F17-9857-EBE9C760C800}" presName="Name0" presStyleCnt="0">
        <dgm:presLayoutVars>
          <dgm:chMax/>
          <dgm:chPref/>
          <dgm:dir/>
          <dgm:animLvl val="lvl"/>
        </dgm:presLayoutVars>
      </dgm:prSet>
      <dgm:spPr/>
      <dgm:t>
        <a:bodyPr/>
        <a:lstStyle/>
        <a:p>
          <a:endParaRPr kumimoji="1" lang="ja-JP" altLang="en-US"/>
        </a:p>
      </dgm:t>
    </dgm:pt>
    <dgm:pt modelId="{1659C660-4B11-4E03-9394-635374E04E7C}" type="pres">
      <dgm:prSet presAssocID="{3CD92E97-52DD-4166-A6EF-6AF933EBA73F}" presName="composite" presStyleCnt="0"/>
      <dgm:spPr/>
    </dgm:pt>
    <dgm:pt modelId="{D08FE880-740B-4B21-97C2-2A2D7A16AA9C}" type="pres">
      <dgm:prSet presAssocID="{3CD92E97-52DD-4166-A6EF-6AF933EBA73F}" presName="Parent1" presStyleLbl="node1" presStyleIdx="0" presStyleCnt="6">
        <dgm:presLayoutVars>
          <dgm:chMax val="1"/>
          <dgm:chPref val="1"/>
          <dgm:bulletEnabled val="1"/>
        </dgm:presLayoutVars>
      </dgm:prSet>
      <dgm:spPr/>
      <dgm:t>
        <a:bodyPr/>
        <a:lstStyle/>
        <a:p>
          <a:endParaRPr kumimoji="1" lang="ja-JP" altLang="en-US"/>
        </a:p>
      </dgm:t>
    </dgm:pt>
    <dgm:pt modelId="{5F973B5A-B85F-417F-BD5C-23324E90E763}" type="pres">
      <dgm:prSet presAssocID="{3CD92E97-52DD-4166-A6EF-6AF933EBA73F}" presName="Childtext1" presStyleLbl="revTx" presStyleIdx="0" presStyleCnt="3">
        <dgm:presLayoutVars>
          <dgm:chMax val="0"/>
          <dgm:chPref val="0"/>
          <dgm:bulletEnabled val="1"/>
        </dgm:presLayoutVars>
      </dgm:prSet>
      <dgm:spPr/>
      <dgm:t>
        <a:bodyPr/>
        <a:lstStyle/>
        <a:p>
          <a:endParaRPr kumimoji="1" lang="ja-JP" altLang="en-US"/>
        </a:p>
      </dgm:t>
    </dgm:pt>
    <dgm:pt modelId="{42136B4E-6DA4-4964-BF96-B63B1E422903}" type="pres">
      <dgm:prSet presAssocID="{3CD92E97-52DD-4166-A6EF-6AF933EBA73F}" presName="BalanceSpacing" presStyleCnt="0"/>
      <dgm:spPr/>
    </dgm:pt>
    <dgm:pt modelId="{0F9B43A6-B62E-419D-89A0-BBB3892F512B}" type="pres">
      <dgm:prSet presAssocID="{3CD92E97-52DD-4166-A6EF-6AF933EBA73F}" presName="BalanceSpacing1" presStyleCnt="0"/>
      <dgm:spPr/>
    </dgm:pt>
    <dgm:pt modelId="{26CF058D-4EC4-4935-9E14-9F74FE1FC1A7}" type="pres">
      <dgm:prSet presAssocID="{4179C433-8C4A-4E0C-96E4-B789BAED7FD3}" presName="Accent1Text" presStyleLbl="node1" presStyleIdx="1" presStyleCnt="6"/>
      <dgm:spPr/>
      <dgm:t>
        <a:bodyPr/>
        <a:lstStyle/>
        <a:p>
          <a:endParaRPr kumimoji="1" lang="ja-JP" altLang="en-US"/>
        </a:p>
      </dgm:t>
    </dgm:pt>
    <dgm:pt modelId="{2DA12380-B2E0-4814-8204-9F098F3B5EF5}" type="pres">
      <dgm:prSet presAssocID="{4179C433-8C4A-4E0C-96E4-B789BAED7FD3}" presName="spaceBetweenRectangles" presStyleCnt="0"/>
      <dgm:spPr/>
    </dgm:pt>
    <dgm:pt modelId="{51005072-C846-48EB-87D9-A9FC307E268D}" type="pres">
      <dgm:prSet presAssocID="{ABC01656-9120-4060-BA8C-63B4B2E30886}" presName="composite" presStyleCnt="0"/>
      <dgm:spPr/>
    </dgm:pt>
    <dgm:pt modelId="{2772D134-1545-433E-89B9-0A2C2512804A}" type="pres">
      <dgm:prSet presAssocID="{ABC01656-9120-4060-BA8C-63B4B2E30886}" presName="Parent1" presStyleLbl="node1" presStyleIdx="2" presStyleCnt="6">
        <dgm:presLayoutVars>
          <dgm:chMax val="1"/>
          <dgm:chPref val="1"/>
          <dgm:bulletEnabled val="1"/>
        </dgm:presLayoutVars>
      </dgm:prSet>
      <dgm:spPr/>
      <dgm:t>
        <a:bodyPr/>
        <a:lstStyle/>
        <a:p>
          <a:endParaRPr kumimoji="1" lang="ja-JP" altLang="en-US"/>
        </a:p>
      </dgm:t>
    </dgm:pt>
    <dgm:pt modelId="{00413787-7021-445F-9F7F-94A3DD9C5371}" type="pres">
      <dgm:prSet presAssocID="{ABC01656-9120-4060-BA8C-63B4B2E30886}" presName="Childtext1" presStyleLbl="revTx" presStyleIdx="1" presStyleCnt="3">
        <dgm:presLayoutVars>
          <dgm:chMax val="0"/>
          <dgm:chPref val="0"/>
          <dgm:bulletEnabled val="1"/>
        </dgm:presLayoutVars>
      </dgm:prSet>
      <dgm:spPr/>
      <dgm:t>
        <a:bodyPr/>
        <a:lstStyle/>
        <a:p>
          <a:endParaRPr kumimoji="1" lang="ja-JP" altLang="en-US"/>
        </a:p>
      </dgm:t>
    </dgm:pt>
    <dgm:pt modelId="{406408E9-4E79-46BD-B34C-194F73E20242}" type="pres">
      <dgm:prSet presAssocID="{ABC01656-9120-4060-BA8C-63B4B2E30886}" presName="BalanceSpacing" presStyleCnt="0"/>
      <dgm:spPr/>
    </dgm:pt>
    <dgm:pt modelId="{021C9B07-C573-4EF0-8CC0-0B2D66D98E61}" type="pres">
      <dgm:prSet presAssocID="{ABC01656-9120-4060-BA8C-63B4B2E30886}" presName="BalanceSpacing1" presStyleCnt="0"/>
      <dgm:spPr/>
    </dgm:pt>
    <dgm:pt modelId="{E51493B0-6307-46B8-B8F7-BC96C1D0F30F}" type="pres">
      <dgm:prSet presAssocID="{1A95EB2E-7FB9-408A-9013-18007174C9C9}" presName="Accent1Text" presStyleLbl="node1" presStyleIdx="3" presStyleCnt="6"/>
      <dgm:spPr/>
      <dgm:t>
        <a:bodyPr/>
        <a:lstStyle/>
        <a:p>
          <a:endParaRPr kumimoji="1" lang="ja-JP" altLang="en-US"/>
        </a:p>
      </dgm:t>
    </dgm:pt>
    <dgm:pt modelId="{F1D7881C-459E-4CE8-9CE9-F35B19BDA99C}" type="pres">
      <dgm:prSet presAssocID="{1A95EB2E-7FB9-408A-9013-18007174C9C9}" presName="spaceBetweenRectangles" presStyleCnt="0"/>
      <dgm:spPr/>
    </dgm:pt>
    <dgm:pt modelId="{74DE0D8B-458E-4521-9C5D-AEB1ED9DB136}" type="pres">
      <dgm:prSet presAssocID="{6ECA7969-51A2-42D8-8BA9-05EF2A137602}" presName="composite" presStyleCnt="0"/>
      <dgm:spPr/>
    </dgm:pt>
    <dgm:pt modelId="{3EBD92F8-0FDE-41BF-8C94-7F4B632F9AA6}" type="pres">
      <dgm:prSet presAssocID="{6ECA7969-51A2-42D8-8BA9-05EF2A137602}" presName="Parent1" presStyleLbl="node1" presStyleIdx="4" presStyleCnt="6">
        <dgm:presLayoutVars>
          <dgm:chMax val="1"/>
          <dgm:chPref val="1"/>
          <dgm:bulletEnabled val="1"/>
        </dgm:presLayoutVars>
      </dgm:prSet>
      <dgm:spPr/>
      <dgm:t>
        <a:bodyPr/>
        <a:lstStyle/>
        <a:p>
          <a:endParaRPr kumimoji="1" lang="ja-JP" altLang="en-US"/>
        </a:p>
      </dgm:t>
    </dgm:pt>
    <dgm:pt modelId="{212A4C63-758E-4BDD-B90F-AA799ED48B5A}" type="pres">
      <dgm:prSet presAssocID="{6ECA7969-51A2-42D8-8BA9-05EF2A137602}" presName="Childtext1" presStyleLbl="revTx" presStyleIdx="2" presStyleCnt="3" custScaleX="12730">
        <dgm:presLayoutVars>
          <dgm:chMax val="0"/>
          <dgm:chPref val="0"/>
          <dgm:bulletEnabled val="1"/>
        </dgm:presLayoutVars>
      </dgm:prSet>
      <dgm:spPr/>
      <dgm:t>
        <a:bodyPr/>
        <a:lstStyle/>
        <a:p>
          <a:endParaRPr kumimoji="1" lang="ja-JP" altLang="en-US"/>
        </a:p>
      </dgm:t>
    </dgm:pt>
    <dgm:pt modelId="{216FFCD7-0764-4FE3-B329-A6990F6708CE}" type="pres">
      <dgm:prSet presAssocID="{6ECA7969-51A2-42D8-8BA9-05EF2A137602}" presName="BalanceSpacing" presStyleCnt="0"/>
      <dgm:spPr/>
    </dgm:pt>
    <dgm:pt modelId="{54942AEF-2582-46CB-9104-0292A33CD9F4}" type="pres">
      <dgm:prSet presAssocID="{6ECA7969-51A2-42D8-8BA9-05EF2A137602}" presName="BalanceSpacing1" presStyleCnt="0"/>
      <dgm:spPr/>
    </dgm:pt>
    <dgm:pt modelId="{A4E53668-5D94-4B47-9E6A-9893E22DABB6}" type="pres">
      <dgm:prSet presAssocID="{CC5747CE-F79E-4EF4-A1F7-A0BD070B037D}" presName="Accent1Text" presStyleLbl="node1" presStyleIdx="5" presStyleCnt="6"/>
      <dgm:spPr/>
      <dgm:t>
        <a:bodyPr/>
        <a:lstStyle/>
        <a:p>
          <a:endParaRPr kumimoji="1" lang="ja-JP" altLang="en-US"/>
        </a:p>
      </dgm:t>
    </dgm:pt>
  </dgm:ptLst>
  <dgm:cxnLst>
    <dgm:cxn modelId="{AB172F54-E976-4F9C-889E-C0A17BA168FF}" type="presOf" srcId="{C7A8F894-A410-4F17-9857-EBE9C760C800}" destId="{EF3B6286-9CE5-4E87-A359-C2F1B428D7DB}" srcOrd="0" destOrd="0" presId="urn:microsoft.com/office/officeart/2008/layout/AlternatingHexagons"/>
    <dgm:cxn modelId="{B8D50576-0860-4241-B498-59CF14334C6C}" type="presOf" srcId="{4179C433-8C4A-4E0C-96E4-B789BAED7FD3}" destId="{26CF058D-4EC4-4935-9E14-9F74FE1FC1A7}" srcOrd="0" destOrd="0" presId="urn:microsoft.com/office/officeart/2008/layout/AlternatingHexagons"/>
    <dgm:cxn modelId="{D6E6E464-21DF-4ED6-B67C-23E1D84B01B1}" type="presOf" srcId="{3CD92E97-52DD-4166-A6EF-6AF933EBA73F}" destId="{D08FE880-740B-4B21-97C2-2A2D7A16AA9C}" srcOrd="0" destOrd="0" presId="urn:microsoft.com/office/officeart/2008/layout/AlternatingHexagons"/>
    <dgm:cxn modelId="{5D5CD6D8-E8A9-45D1-9634-CEC4078420F4}" type="presOf" srcId="{ABC01656-9120-4060-BA8C-63B4B2E30886}" destId="{2772D134-1545-433E-89B9-0A2C2512804A}" srcOrd="0" destOrd="0" presId="urn:microsoft.com/office/officeart/2008/layout/AlternatingHexagons"/>
    <dgm:cxn modelId="{61DE9043-389A-4D51-AE2D-6BAB9A737DBC}" srcId="{C7A8F894-A410-4F17-9857-EBE9C760C800}" destId="{3CD92E97-52DD-4166-A6EF-6AF933EBA73F}" srcOrd="0" destOrd="0" parTransId="{5DA4146D-E6A9-451B-B7E8-F4E5EE79603D}" sibTransId="{4179C433-8C4A-4E0C-96E4-B789BAED7FD3}"/>
    <dgm:cxn modelId="{F31E62C0-762E-4836-A92E-AE74D2B31A2B}" type="presOf" srcId="{CC5747CE-F79E-4EF4-A1F7-A0BD070B037D}" destId="{A4E53668-5D94-4B47-9E6A-9893E22DABB6}" srcOrd="0" destOrd="0" presId="urn:microsoft.com/office/officeart/2008/layout/AlternatingHexagons"/>
    <dgm:cxn modelId="{11999B48-E047-4116-B844-22279169B924}" srcId="{C7A8F894-A410-4F17-9857-EBE9C760C800}" destId="{6ECA7969-51A2-42D8-8BA9-05EF2A137602}" srcOrd="2" destOrd="0" parTransId="{9807300E-071E-4872-8BC6-E637AB8FA89B}" sibTransId="{CC5747CE-F79E-4EF4-A1F7-A0BD070B037D}"/>
    <dgm:cxn modelId="{24A5EA77-4C13-4F6C-96EE-2A924D2FB344}" type="presOf" srcId="{6ECA7969-51A2-42D8-8BA9-05EF2A137602}" destId="{3EBD92F8-0FDE-41BF-8C94-7F4B632F9AA6}" srcOrd="0" destOrd="0" presId="urn:microsoft.com/office/officeart/2008/layout/AlternatingHexagons"/>
    <dgm:cxn modelId="{52293642-5ECF-4499-A1D5-3FA39F9F6269}" srcId="{C7A8F894-A410-4F17-9857-EBE9C760C800}" destId="{ABC01656-9120-4060-BA8C-63B4B2E30886}" srcOrd="1" destOrd="0" parTransId="{C1EF75DB-03C2-4C0F-9CF7-2B0A643F7B6C}" sibTransId="{1A95EB2E-7FB9-408A-9013-18007174C9C9}"/>
    <dgm:cxn modelId="{99D985E6-265A-4554-889D-8E706FEBC322}" type="presOf" srcId="{1A95EB2E-7FB9-408A-9013-18007174C9C9}" destId="{E51493B0-6307-46B8-B8F7-BC96C1D0F30F}" srcOrd="0" destOrd="0" presId="urn:microsoft.com/office/officeart/2008/layout/AlternatingHexagons"/>
    <dgm:cxn modelId="{C5A83BD9-5A7B-44F0-A002-0D2AFC3F420C}" type="presParOf" srcId="{EF3B6286-9CE5-4E87-A359-C2F1B428D7DB}" destId="{1659C660-4B11-4E03-9394-635374E04E7C}" srcOrd="0" destOrd="0" presId="urn:microsoft.com/office/officeart/2008/layout/AlternatingHexagons"/>
    <dgm:cxn modelId="{72752CEF-9306-41C6-9FAC-B0F8209A0E6F}" type="presParOf" srcId="{1659C660-4B11-4E03-9394-635374E04E7C}" destId="{D08FE880-740B-4B21-97C2-2A2D7A16AA9C}" srcOrd="0" destOrd="0" presId="urn:microsoft.com/office/officeart/2008/layout/AlternatingHexagons"/>
    <dgm:cxn modelId="{87BC734C-1F4A-4B6D-BF3F-EBF616811CEA}" type="presParOf" srcId="{1659C660-4B11-4E03-9394-635374E04E7C}" destId="{5F973B5A-B85F-417F-BD5C-23324E90E763}" srcOrd="1" destOrd="0" presId="urn:microsoft.com/office/officeart/2008/layout/AlternatingHexagons"/>
    <dgm:cxn modelId="{A462A659-E7C2-41E3-99B1-33753E1844C3}" type="presParOf" srcId="{1659C660-4B11-4E03-9394-635374E04E7C}" destId="{42136B4E-6DA4-4964-BF96-B63B1E422903}" srcOrd="2" destOrd="0" presId="urn:microsoft.com/office/officeart/2008/layout/AlternatingHexagons"/>
    <dgm:cxn modelId="{B8B7EB0D-DAC6-4F3E-8CAD-C96E0E41E901}" type="presParOf" srcId="{1659C660-4B11-4E03-9394-635374E04E7C}" destId="{0F9B43A6-B62E-419D-89A0-BBB3892F512B}" srcOrd="3" destOrd="0" presId="urn:microsoft.com/office/officeart/2008/layout/AlternatingHexagons"/>
    <dgm:cxn modelId="{E513E9C4-E57B-463E-986A-BE2D58935794}" type="presParOf" srcId="{1659C660-4B11-4E03-9394-635374E04E7C}" destId="{26CF058D-4EC4-4935-9E14-9F74FE1FC1A7}" srcOrd="4" destOrd="0" presId="urn:microsoft.com/office/officeart/2008/layout/AlternatingHexagons"/>
    <dgm:cxn modelId="{F2F4E55B-E8BF-4F16-B90B-1EBD425E0729}" type="presParOf" srcId="{EF3B6286-9CE5-4E87-A359-C2F1B428D7DB}" destId="{2DA12380-B2E0-4814-8204-9F098F3B5EF5}" srcOrd="1" destOrd="0" presId="urn:microsoft.com/office/officeart/2008/layout/AlternatingHexagons"/>
    <dgm:cxn modelId="{8A55433F-B746-4BB8-AD02-C59F013EBA15}" type="presParOf" srcId="{EF3B6286-9CE5-4E87-A359-C2F1B428D7DB}" destId="{51005072-C846-48EB-87D9-A9FC307E268D}" srcOrd="2" destOrd="0" presId="urn:microsoft.com/office/officeart/2008/layout/AlternatingHexagons"/>
    <dgm:cxn modelId="{26B7CEC3-99E5-40F5-9341-8DF75C9AF6A5}" type="presParOf" srcId="{51005072-C846-48EB-87D9-A9FC307E268D}" destId="{2772D134-1545-433E-89B9-0A2C2512804A}" srcOrd="0" destOrd="0" presId="urn:microsoft.com/office/officeart/2008/layout/AlternatingHexagons"/>
    <dgm:cxn modelId="{6485B971-C5EB-43B8-A70F-B45134027A01}" type="presParOf" srcId="{51005072-C846-48EB-87D9-A9FC307E268D}" destId="{00413787-7021-445F-9F7F-94A3DD9C5371}" srcOrd="1" destOrd="0" presId="urn:microsoft.com/office/officeart/2008/layout/AlternatingHexagons"/>
    <dgm:cxn modelId="{D8EA7D58-3B14-4CF8-BFA2-126C0F1D06E4}" type="presParOf" srcId="{51005072-C846-48EB-87D9-A9FC307E268D}" destId="{406408E9-4E79-46BD-B34C-194F73E20242}" srcOrd="2" destOrd="0" presId="urn:microsoft.com/office/officeart/2008/layout/AlternatingHexagons"/>
    <dgm:cxn modelId="{F7415B87-E851-4793-9E04-ECD98529EA6E}" type="presParOf" srcId="{51005072-C846-48EB-87D9-A9FC307E268D}" destId="{021C9B07-C573-4EF0-8CC0-0B2D66D98E61}" srcOrd="3" destOrd="0" presId="urn:microsoft.com/office/officeart/2008/layout/AlternatingHexagons"/>
    <dgm:cxn modelId="{0A550F86-7082-4FE2-88EC-F90F220C095D}" type="presParOf" srcId="{51005072-C846-48EB-87D9-A9FC307E268D}" destId="{E51493B0-6307-46B8-B8F7-BC96C1D0F30F}" srcOrd="4" destOrd="0" presId="urn:microsoft.com/office/officeart/2008/layout/AlternatingHexagons"/>
    <dgm:cxn modelId="{E581AD72-8F35-4CCA-A03A-CA9A8B65B5C7}" type="presParOf" srcId="{EF3B6286-9CE5-4E87-A359-C2F1B428D7DB}" destId="{F1D7881C-459E-4CE8-9CE9-F35B19BDA99C}" srcOrd="3" destOrd="0" presId="urn:microsoft.com/office/officeart/2008/layout/AlternatingHexagons"/>
    <dgm:cxn modelId="{57F75572-C511-4C2F-BC0F-80E22FAE5C0A}" type="presParOf" srcId="{EF3B6286-9CE5-4E87-A359-C2F1B428D7DB}" destId="{74DE0D8B-458E-4521-9C5D-AEB1ED9DB136}" srcOrd="4" destOrd="0" presId="urn:microsoft.com/office/officeart/2008/layout/AlternatingHexagons"/>
    <dgm:cxn modelId="{C0652415-66E2-456D-8D15-492F8235C877}" type="presParOf" srcId="{74DE0D8B-458E-4521-9C5D-AEB1ED9DB136}" destId="{3EBD92F8-0FDE-41BF-8C94-7F4B632F9AA6}" srcOrd="0" destOrd="0" presId="urn:microsoft.com/office/officeart/2008/layout/AlternatingHexagons"/>
    <dgm:cxn modelId="{785A2C11-61EF-465B-85A5-0C0CBC84D9F9}" type="presParOf" srcId="{74DE0D8B-458E-4521-9C5D-AEB1ED9DB136}" destId="{212A4C63-758E-4BDD-B90F-AA799ED48B5A}" srcOrd="1" destOrd="0" presId="urn:microsoft.com/office/officeart/2008/layout/AlternatingHexagons"/>
    <dgm:cxn modelId="{259AF102-DAD3-48A7-BCB7-2E622985E60E}" type="presParOf" srcId="{74DE0D8B-458E-4521-9C5D-AEB1ED9DB136}" destId="{216FFCD7-0764-4FE3-B329-A6990F6708CE}" srcOrd="2" destOrd="0" presId="urn:microsoft.com/office/officeart/2008/layout/AlternatingHexagons"/>
    <dgm:cxn modelId="{1CF97748-9475-445A-B10D-FFE0BC4DB5B3}" type="presParOf" srcId="{74DE0D8B-458E-4521-9C5D-AEB1ED9DB136}" destId="{54942AEF-2582-46CB-9104-0292A33CD9F4}" srcOrd="3" destOrd="0" presId="urn:microsoft.com/office/officeart/2008/layout/AlternatingHexagons"/>
    <dgm:cxn modelId="{38F3F104-6D17-442E-8944-2F6A644886E3}" type="presParOf" srcId="{74DE0D8B-458E-4521-9C5D-AEB1ED9DB136}" destId="{A4E53668-5D94-4B47-9E6A-9893E22DABB6}"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A8F894-A410-4F17-9857-EBE9C760C80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kumimoji="1" lang="ja-JP" altLang="en-US"/>
        </a:p>
      </dgm:t>
    </dgm:pt>
    <dgm:pt modelId="{3CD92E97-52DD-4166-A6EF-6AF933EBA73F}">
      <dgm:prSet phldrT="[テキスト]"/>
      <dgm:spPr/>
      <dgm:t>
        <a:bodyPr/>
        <a:lstStyle/>
        <a:p>
          <a:r>
            <a:rPr kumimoji="1" lang="en-US" altLang="ja-JP" dirty="0" smtClean="0"/>
            <a:t>A</a:t>
          </a:r>
          <a:r>
            <a:rPr kumimoji="1" lang="ja-JP" altLang="en-US" dirty="0" smtClean="0"/>
            <a:t>市</a:t>
          </a:r>
          <a:endParaRPr kumimoji="1" lang="ja-JP" altLang="en-US" dirty="0"/>
        </a:p>
      </dgm:t>
    </dgm:pt>
    <dgm:pt modelId="{5DA4146D-E6A9-451B-B7E8-F4E5EE79603D}" type="parTrans" cxnId="{61DE9043-389A-4D51-AE2D-6BAB9A737DBC}">
      <dgm:prSet/>
      <dgm:spPr/>
      <dgm:t>
        <a:bodyPr/>
        <a:lstStyle/>
        <a:p>
          <a:endParaRPr kumimoji="1" lang="ja-JP" altLang="en-US"/>
        </a:p>
      </dgm:t>
    </dgm:pt>
    <dgm:pt modelId="{4179C433-8C4A-4E0C-96E4-B789BAED7FD3}" type="sibTrans" cxnId="{61DE9043-389A-4D51-AE2D-6BAB9A737DBC}">
      <dgm:prSet/>
      <dgm:spPr/>
      <dgm:t>
        <a:bodyPr/>
        <a:lstStyle/>
        <a:p>
          <a:endParaRPr kumimoji="1" lang="ja-JP" altLang="en-US"/>
        </a:p>
      </dgm:t>
    </dgm:pt>
    <dgm:pt modelId="{ABC01656-9120-4060-BA8C-63B4B2E30886}">
      <dgm:prSet phldrT="[テキスト]"/>
      <dgm:spPr/>
      <dgm:t>
        <a:bodyPr/>
        <a:lstStyle/>
        <a:p>
          <a:r>
            <a:rPr kumimoji="1" lang="en-US" altLang="ja-JP" dirty="0" smtClean="0"/>
            <a:t>B</a:t>
          </a:r>
          <a:r>
            <a:rPr kumimoji="1" lang="ja-JP" altLang="en-US" dirty="0" smtClean="0"/>
            <a:t>町</a:t>
          </a:r>
          <a:endParaRPr kumimoji="1" lang="ja-JP" altLang="en-US" dirty="0"/>
        </a:p>
      </dgm:t>
    </dgm:pt>
    <dgm:pt modelId="{C1EF75DB-03C2-4C0F-9CF7-2B0A643F7B6C}" type="parTrans" cxnId="{52293642-5ECF-4499-A1D5-3FA39F9F6269}">
      <dgm:prSet/>
      <dgm:spPr/>
      <dgm:t>
        <a:bodyPr/>
        <a:lstStyle/>
        <a:p>
          <a:endParaRPr kumimoji="1" lang="ja-JP" altLang="en-US"/>
        </a:p>
      </dgm:t>
    </dgm:pt>
    <dgm:pt modelId="{1A95EB2E-7FB9-408A-9013-18007174C9C9}" type="sibTrans" cxnId="{52293642-5ECF-4499-A1D5-3FA39F9F6269}">
      <dgm:prSet/>
      <dgm:spPr/>
      <dgm:t>
        <a:bodyPr/>
        <a:lstStyle/>
        <a:p>
          <a:endParaRPr kumimoji="1" lang="ja-JP" altLang="en-US"/>
        </a:p>
      </dgm:t>
    </dgm:pt>
    <dgm:pt modelId="{6ECA7969-51A2-42D8-8BA9-05EF2A137602}">
      <dgm:prSet phldrT="[テキスト]"/>
      <dgm:spPr/>
      <dgm:t>
        <a:bodyPr/>
        <a:lstStyle/>
        <a:p>
          <a:r>
            <a:rPr kumimoji="1" lang="en-US" altLang="ja-JP" dirty="0" smtClean="0"/>
            <a:t>C</a:t>
          </a:r>
          <a:r>
            <a:rPr kumimoji="1" lang="ja-JP" altLang="en-US" dirty="0" smtClean="0"/>
            <a:t>村</a:t>
          </a:r>
          <a:endParaRPr kumimoji="1" lang="ja-JP" altLang="en-US" dirty="0"/>
        </a:p>
      </dgm:t>
    </dgm:pt>
    <dgm:pt modelId="{9807300E-071E-4872-8BC6-E637AB8FA89B}" type="parTrans" cxnId="{11999B48-E047-4116-B844-22279169B924}">
      <dgm:prSet/>
      <dgm:spPr/>
      <dgm:t>
        <a:bodyPr/>
        <a:lstStyle/>
        <a:p>
          <a:endParaRPr kumimoji="1" lang="ja-JP" altLang="en-US"/>
        </a:p>
      </dgm:t>
    </dgm:pt>
    <dgm:pt modelId="{CC5747CE-F79E-4EF4-A1F7-A0BD070B037D}" type="sibTrans" cxnId="{11999B48-E047-4116-B844-22279169B924}">
      <dgm:prSet/>
      <dgm:spPr/>
      <dgm:t>
        <a:bodyPr/>
        <a:lstStyle/>
        <a:p>
          <a:endParaRPr kumimoji="1" lang="ja-JP" altLang="en-US"/>
        </a:p>
      </dgm:t>
    </dgm:pt>
    <dgm:pt modelId="{EF3B6286-9CE5-4E87-A359-C2F1B428D7DB}" type="pres">
      <dgm:prSet presAssocID="{C7A8F894-A410-4F17-9857-EBE9C760C800}" presName="Name0" presStyleCnt="0">
        <dgm:presLayoutVars>
          <dgm:chMax/>
          <dgm:chPref/>
          <dgm:dir/>
          <dgm:animLvl val="lvl"/>
        </dgm:presLayoutVars>
      </dgm:prSet>
      <dgm:spPr/>
      <dgm:t>
        <a:bodyPr/>
        <a:lstStyle/>
        <a:p>
          <a:endParaRPr kumimoji="1" lang="ja-JP" altLang="en-US"/>
        </a:p>
      </dgm:t>
    </dgm:pt>
    <dgm:pt modelId="{1659C660-4B11-4E03-9394-635374E04E7C}" type="pres">
      <dgm:prSet presAssocID="{3CD92E97-52DD-4166-A6EF-6AF933EBA73F}" presName="composite" presStyleCnt="0"/>
      <dgm:spPr/>
    </dgm:pt>
    <dgm:pt modelId="{D08FE880-740B-4B21-97C2-2A2D7A16AA9C}" type="pres">
      <dgm:prSet presAssocID="{3CD92E97-52DD-4166-A6EF-6AF933EBA73F}" presName="Parent1" presStyleLbl="node1" presStyleIdx="0" presStyleCnt="6">
        <dgm:presLayoutVars>
          <dgm:chMax val="1"/>
          <dgm:chPref val="1"/>
          <dgm:bulletEnabled val="1"/>
        </dgm:presLayoutVars>
      </dgm:prSet>
      <dgm:spPr/>
      <dgm:t>
        <a:bodyPr/>
        <a:lstStyle/>
        <a:p>
          <a:endParaRPr kumimoji="1" lang="ja-JP" altLang="en-US"/>
        </a:p>
      </dgm:t>
    </dgm:pt>
    <dgm:pt modelId="{5F973B5A-B85F-417F-BD5C-23324E90E763}" type="pres">
      <dgm:prSet presAssocID="{3CD92E97-52DD-4166-A6EF-6AF933EBA73F}" presName="Childtext1" presStyleLbl="revTx" presStyleIdx="0" presStyleCnt="3">
        <dgm:presLayoutVars>
          <dgm:chMax val="0"/>
          <dgm:chPref val="0"/>
          <dgm:bulletEnabled val="1"/>
        </dgm:presLayoutVars>
      </dgm:prSet>
      <dgm:spPr/>
      <dgm:t>
        <a:bodyPr/>
        <a:lstStyle/>
        <a:p>
          <a:endParaRPr kumimoji="1" lang="ja-JP" altLang="en-US"/>
        </a:p>
      </dgm:t>
    </dgm:pt>
    <dgm:pt modelId="{42136B4E-6DA4-4964-BF96-B63B1E422903}" type="pres">
      <dgm:prSet presAssocID="{3CD92E97-52DD-4166-A6EF-6AF933EBA73F}" presName="BalanceSpacing" presStyleCnt="0"/>
      <dgm:spPr/>
    </dgm:pt>
    <dgm:pt modelId="{0F9B43A6-B62E-419D-89A0-BBB3892F512B}" type="pres">
      <dgm:prSet presAssocID="{3CD92E97-52DD-4166-A6EF-6AF933EBA73F}" presName="BalanceSpacing1" presStyleCnt="0"/>
      <dgm:spPr/>
    </dgm:pt>
    <dgm:pt modelId="{26CF058D-4EC4-4935-9E14-9F74FE1FC1A7}" type="pres">
      <dgm:prSet presAssocID="{4179C433-8C4A-4E0C-96E4-B789BAED7FD3}" presName="Accent1Text" presStyleLbl="node1" presStyleIdx="1" presStyleCnt="6"/>
      <dgm:spPr/>
      <dgm:t>
        <a:bodyPr/>
        <a:lstStyle/>
        <a:p>
          <a:endParaRPr kumimoji="1" lang="ja-JP" altLang="en-US"/>
        </a:p>
      </dgm:t>
    </dgm:pt>
    <dgm:pt modelId="{2DA12380-B2E0-4814-8204-9F098F3B5EF5}" type="pres">
      <dgm:prSet presAssocID="{4179C433-8C4A-4E0C-96E4-B789BAED7FD3}" presName="spaceBetweenRectangles" presStyleCnt="0"/>
      <dgm:spPr/>
    </dgm:pt>
    <dgm:pt modelId="{51005072-C846-48EB-87D9-A9FC307E268D}" type="pres">
      <dgm:prSet presAssocID="{ABC01656-9120-4060-BA8C-63B4B2E30886}" presName="composite" presStyleCnt="0"/>
      <dgm:spPr/>
    </dgm:pt>
    <dgm:pt modelId="{2772D134-1545-433E-89B9-0A2C2512804A}" type="pres">
      <dgm:prSet presAssocID="{ABC01656-9120-4060-BA8C-63B4B2E30886}" presName="Parent1" presStyleLbl="node1" presStyleIdx="2" presStyleCnt="6">
        <dgm:presLayoutVars>
          <dgm:chMax val="1"/>
          <dgm:chPref val="1"/>
          <dgm:bulletEnabled val="1"/>
        </dgm:presLayoutVars>
      </dgm:prSet>
      <dgm:spPr/>
      <dgm:t>
        <a:bodyPr/>
        <a:lstStyle/>
        <a:p>
          <a:endParaRPr kumimoji="1" lang="ja-JP" altLang="en-US"/>
        </a:p>
      </dgm:t>
    </dgm:pt>
    <dgm:pt modelId="{00413787-7021-445F-9F7F-94A3DD9C5371}" type="pres">
      <dgm:prSet presAssocID="{ABC01656-9120-4060-BA8C-63B4B2E30886}" presName="Childtext1" presStyleLbl="revTx" presStyleIdx="1" presStyleCnt="3">
        <dgm:presLayoutVars>
          <dgm:chMax val="0"/>
          <dgm:chPref val="0"/>
          <dgm:bulletEnabled val="1"/>
        </dgm:presLayoutVars>
      </dgm:prSet>
      <dgm:spPr/>
      <dgm:t>
        <a:bodyPr/>
        <a:lstStyle/>
        <a:p>
          <a:endParaRPr kumimoji="1" lang="ja-JP" altLang="en-US"/>
        </a:p>
      </dgm:t>
    </dgm:pt>
    <dgm:pt modelId="{406408E9-4E79-46BD-B34C-194F73E20242}" type="pres">
      <dgm:prSet presAssocID="{ABC01656-9120-4060-BA8C-63B4B2E30886}" presName="BalanceSpacing" presStyleCnt="0"/>
      <dgm:spPr/>
    </dgm:pt>
    <dgm:pt modelId="{021C9B07-C573-4EF0-8CC0-0B2D66D98E61}" type="pres">
      <dgm:prSet presAssocID="{ABC01656-9120-4060-BA8C-63B4B2E30886}" presName="BalanceSpacing1" presStyleCnt="0"/>
      <dgm:spPr/>
    </dgm:pt>
    <dgm:pt modelId="{E51493B0-6307-46B8-B8F7-BC96C1D0F30F}" type="pres">
      <dgm:prSet presAssocID="{1A95EB2E-7FB9-408A-9013-18007174C9C9}" presName="Accent1Text" presStyleLbl="node1" presStyleIdx="3" presStyleCnt="6"/>
      <dgm:spPr/>
      <dgm:t>
        <a:bodyPr/>
        <a:lstStyle/>
        <a:p>
          <a:endParaRPr kumimoji="1" lang="ja-JP" altLang="en-US"/>
        </a:p>
      </dgm:t>
    </dgm:pt>
    <dgm:pt modelId="{F1D7881C-459E-4CE8-9CE9-F35B19BDA99C}" type="pres">
      <dgm:prSet presAssocID="{1A95EB2E-7FB9-408A-9013-18007174C9C9}" presName="spaceBetweenRectangles" presStyleCnt="0"/>
      <dgm:spPr/>
    </dgm:pt>
    <dgm:pt modelId="{74DE0D8B-458E-4521-9C5D-AEB1ED9DB136}" type="pres">
      <dgm:prSet presAssocID="{6ECA7969-51A2-42D8-8BA9-05EF2A137602}" presName="composite" presStyleCnt="0"/>
      <dgm:spPr/>
    </dgm:pt>
    <dgm:pt modelId="{3EBD92F8-0FDE-41BF-8C94-7F4B632F9AA6}" type="pres">
      <dgm:prSet presAssocID="{6ECA7969-51A2-42D8-8BA9-05EF2A137602}" presName="Parent1" presStyleLbl="node1" presStyleIdx="4" presStyleCnt="6">
        <dgm:presLayoutVars>
          <dgm:chMax val="1"/>
          <dgm:chPref val="1"/>
          <dgm:bulletEnabled val="1"/>
        </dgm:presLayoutVars>
      </dgm:prSet>
      <dgm:spPr/>
      <dgm:t>
        <a:bodyPr/>
        <a:lstStyle/>
        <a:p>
          <a:endParaRPr kumimoji="1" lang="ja-JP" altLang="en-US"/>
        </a:p>
      </dgm:t>
    </dgm:pt>
    <dgm:pt modelId="{212A4C63-758E-4BDD-B90F-AA799ED48B5A}" type="pres">
      <dgm:prSet presAssocID="{6ECA7969-51A2-42D8-8BA9-05EF2A137602}" presName="Childtext1" presStyleLbl="revTx" presStyleIdx="2" presStyleCnt="3" custScaleX="12730">
        <dgm:presLayoutVars>
          <dgm:chMax val="0"/>
          <dgm:chPref val="0"/>
          <dgm:bulletEnabled val="1"/>
        </dgm:presLayoutVars>
      </dgm:prSet>
      <dgm:spPr/>
      <dgm:t>
        <a:bodyPr/>
        <a:lstStyle/>
        <a:p>
          <a:endParaRPr kumimoji="1" lang="ja-JP" altLang="en-US"/>
        </a:p>
      </dgm:t>
    </dgm:pt>
    <dgm:pt modelId="{216FFCD7-0764-4FE3-B329-A6990F6708CE}" type="pres">
      <dgm:prSet presAssocID="{6ECA7969-51A2-42D8-8BA9-05EF2A137602}" presName="BalanceSpacing" presStyleCnt="0"/>
      <dgm:spPr/>
    </dgm:pt>
    <dgm:pt modelId="{54942AEF-2582-46CB-9104-0292A33CD9F4}" type="pres">
      <dgm:prSet presAssocID="{6ECA7969-51A2-42D8-8BA9-05EF2A137602}" presName="BalanceSpacing1" presStyleCnt="0"/>
      <dgm:spPr/>
    </dgm:pt>
    <dgm:pt modelId="{A4E53668-5D94-4B47-9E6A-9893E22DABB6}" type="pres">
      <dgm:prSet presAssocID="{CC5747CE-F79E-4EF4-A1F7-A0BD070B037D}" presName="Accent1Text" presStyleLbl="node1" presStyleIdx="5" presStyleCnt="6"/>
      <dgm:spPr/>
      <dgm:t>
        <a:bodyPr/>
        <a:lstStyle/>
        <a:p>
          <a:endParaRPr kumimoji="1" lang="ja-JP" altLang="en-US"/>
        </a:p>
      </dgm:t>
    </dgm:pt>
  </dgm:ptLst>
  <dgm:cxnLst>
    <dgm:cxn modelId="{0056743C-D297-4F8C-AABC-108A96ECA459}" type="presOf" srcId="{ABC01656-9120-4060-BA8C-63B4B2E30886}" destId="{2772D134-1545-433E-89B9-0A2C2512804A}" srcOrd="0" destOrd="0" presId="urn:microsoft.com/office/officeart/2008/layout/AlternatingHexagons"/>
    <dgm:cxn modelId="{5B868D83-F719-4BCB-94E2-0EA0A2A9E2E9}" type="presOf" srcId="{C7A8F894-A410-4F17-9857-EBE9C760C800}" destId="{EF3B6286-9CE5-4E87-A359-C2F1B428D7DB}" srcOrd="0" destOrd="0" presId="urn:microsoft.com/office/officeart/2008/layout/AlternatingHexagons"/>
    <dgm:cxn modelId="{D4A560FD-135A-43FD-8635-7F553313121F}" type="presOf" srcId="{4179C433-8C4A-4E0C-96E4-B789BAED7FD3}" destId="{26CF058D-4EC4-4935-9E14-9F74FE1FC1A7}" srcOrd="0" destOrd="0" presId="urn:microsoft.com/office/officeart/2008/layout/AlternatingHexagons"/>
    <dgm:cxn modelId="{61DE9043-389A-4D51-AE2D-6BAB9A737DBC}" srcId="{C7A8F894-A410-4F17-9857-EBE9C760C800}" destId="{3CD92E97-52DD-4166-A6EF-6AF933EBA73F}" srcOrd="0" destOrd="0" parTransId="{5DA4146D-E6A9-451B-B7E8-F4E5EE79603D}" sibTransId="{4179C433-8C4A-4E0C-96E4-B789BAED7FD3}"/>
    <dgm:cxn modelId="{43F31EF8-BF33-4B67-985B-D1B0528C8543}" type="presOf" srcId="{1A95EB2E-7FB9-408A-9013-18007174C9C9}" destId="{E51493B0-6307-46B8-B8F7-BC96C1D0F30F}" srcOrd="0" destOrd="0" presId="urn:microsoft.com/office/officeart/2008/layout/AlternatingHexagons"/>
    <dgm:cxn modelId="{11999B48-E047-4116-B844-22279169B924}" srcId="{C7A8F894-A410-4F17-9857-EBE9C760C800}" destId="{6ECA7969-51A2-42D8-8BA9-05EF2A137602}" srcOrd="2" destOrd="0" parTransId="{9807300E-071E-4872-8BC6-E637AB8FA89B}" sibTransId="{CC5747CE-F79E-4EF4-A1F7-A0BD070B037D}"/>
    <dgm:cxn modelId="{E7F38F6E-2686-4FBA-B387-2D8B6F508C9D}" type="presOf" srcId="{3CD92E97-52DD-4166-A6EF-6AF933EBA73F}" destId="{D08FE880-740B-4B21-97C2-2A2D7A16AA9C}" srcOrd="0" destOrd="0" presId="urn:microsoft.com/office/officeart/2008/layout/AlternatingHexagons"/>
    <dgm:cxn modelId="{52293642-5ECF-4499-A1D5-3FA39F9F6269}" srcId="{C7A8F894-A410-4F17-9857-EBE9C760C800}" destId="{ABC01656-9120-4060-BA8C-63B4B2E30886}" srcOrd="1" destOrd="0" parTransId="{C1EF75DB-03C2-4C0F-9CF7-2B0A643F7B6C}" sibTransId="{1A95EB2E-7FB9-408A-9013-18007174C9C9}"/>
    <dgm:cxn modelId="{0FDB5A12-3A6C-41A6-A6E9-928B27086568}" type="presOf" srcId="{6ECA7969-51A2-42D8-8BA9-05EF2A137602}" destId="{3EBD92F8-0FDE-41BF-8C94-7F4B632F9AA6}" srcOrd="0" destOrd="0" presId="urn:microsoft.com/office/officeart/2008/layout/AlternatingHexagons"/>
    <dgm:cxn modelId="{8380023C-18A9-43BD-9208-55A284A822A4}" type="presOf" srcId="{CC5747CE-F79E-4EF4-A1F7-A0BD070B037D}" destId="{A4E53668-5D94-4B47-9E6A-9893E22DABB6}" srcOrd="0" destOrd="0" presId="urn:microsoft.com/office/officeart/2008/layout/AlternatingHexagons"/>
    <dgm:cxn modelId="{20E91801-C8C9-4156-BBE8-E0000880FE51}" type="presParOf" srcId="{EF3B6286-9CE5-4E87-A359-C2F1B428D7DB}" destId="{1659C660-4B11-4E03-9394-635374E04E7C}" srcOrd="0" destOrd="0" presId="urn:microsoft.com/office/officeart/2008/layout/AlternatingHexagons"/>
    <dgm:cxn modelId="{BA07BCC0-2CAB-402B-89F6-2570B3E84AF3}" type="presParOf" srcId="{1659C660-4B11-4E03-9394-635374E04E7C}" destId="{D08FE880-740B-4B21-97C2-2A2D7A16AA9C}" srcOrd="0" destOrd="0" presId="urn:microsoft.com/office/officeart/2008/layout/AlternatingHexagons"/>
    <dgm:cxn modelId="{7014A0F6-3EC3-4E71-AFCE-1DB47B0C6C7E}" type="presParOf" srcId="{1659C660-4B11-4E03-9394-635374E04E7C}" destId="{5F973B5A-B85F-417F-BD5C-23324E90E763}" srcOrd="1" destOrd="0" presId="urn:microsoft.com/office/officeart/2008/layout/AlternatingHexagons"/>
    <dgm:cxn modelId="{E2FED3F6-0797-4934-BB82-D094B47FEB7E}" type="presParOf" srcId="{1659C660-4B11-4E03-9394-635374E04E7C}" destId="{42136B4E-6DA4-4964-BF96-B63B1E422903}" srcOrd="2" destOrd="0" presId="urn:microsoft.com/office/officeart/2008/layout/AlternatingHexagons"/>
    <dgm:cxn modelId="{B8360736-D1C7-4DA6-BDBD-36E550EAEDBB}" type="presParOf" srcId="{1659C660-4B11-4E03-9394-635374E04E7C}" destId="{0F9B43A6-B62E-419D-89A0-BBB3892F512B}" srcOrd="3" destOrd="0" presId="urn:microsoft.com/office/officeart/2008/layout/AlternatingHexagons"/>
    <dgm:cxn modelId="{2D890F22-829F-4CAC-AA58-2BBA0BE729DE}" type="presParOf" srcId="{1659C660-4B11-4E03-9394-635374E04E7C}" destId="{26CF058D-4EC4-4935-9E14-9F74FE1FC1A7}" srcOrd="4" destOrd="0" presId="urn:microsoft.com/office/officeart/2008/layout/AlternatingHexagons"/>
    <dgm:cxn modelId="{40DED2E0-A673-449E-ACC3-193F84EBABA2}" type="presParOf" srcId="{EF3B6286-9CE5-4E87-A359-C2F1B428D7DB}" destId="{2DA12380-B2E0-4814-8204-9F098F3B5EF5}" srcOrd="1" destOrd="0" presId="urn:microsoft.com/office/officeart/2008/layout/AlternatingHexagons"/>
    <dgm:cxn modelId="{BE176C7F-D090-4886-85BA-931B2C4D6BE2}" type="presParOf" srcId="{EF3B6286-9CE5-4E87-A359-C2F1B428D7DB}" destId="{51005072-C846-48EB-87D9-A9FC307E268D}" srcOrd="2" destOrd="0" presId="urn:microsoft.com/office/officeart/2008/layout/AlternatingHexagons"/>
    <dgm:cxn modelId="{B430ED8C-1C23-41B3-AB27-BA69FDEFF343}" type="presParOf" srcId="{51005072-C846-48EB-87D9-A9FC307E268D}" destId="{2772D134-1545-433E-89B9-0A2C2512804A}" srcOrd="0" destOrd="0" presId="urn:microsoft.com/office/officeart/2008/layout/AlternatingHexagons"/>
    <dgm:cxn modelId="{9D6C8A54-B87F-4872-8975-B4C26C272CFC}" type="presParOf" srcId="{51005072-C846-48EB-87D9-A9FC307E268D}" destId="{00413787-7021-445F-9F7F-94A3DD9C5371}" srcOrd="1" destOrd="0" presId="urn:microsoft.com/office/officeart/2008/layout/AlternatingHexagons"/>
    <dgm:cxn modelId="{225CCA27-6DBA-448C-A9D5-5B9F3C885C18}" type="presParOf" srcId="{51005072-C846-48EB-87D9-A9FC307E268D}" destId="{406408E9-4E79-46BD-B34C-194F73E20242}" srcOrd="2" destOrd="0" presId="urn:microsoft.com/office/officeart/2008/layout/AlternatingHexagons"/>
    <dgm:cxn modelId="{3065361E-142C-4269-897E-8628A1D73957}" type="presParOf" srcId="{51005072-C846-48EB-87D9-A9FC307E268D}" destId="{021C9B07-C573-4EF0-8CC0-0B2D66D98E61}" srcOrd="3" destOrd="0" presId="urn:microsoft.com/office/officeart/2008/layout/AlternatingHexagons"/>
    <dgm:cxn modelId="{2418E568-84FD-4493-8B6C-4ADE007ECE5A}" type="presParOf" srcId="{51005072-C846-48EB-87D9-A9FC307E268D}" destId="{E51493B0-6307-46B8-B8F7-BC96C1D0F30F}" srcOrd="4" destOrd="0" presId="urn:microsoft.com/office/officeart/2008/layout/AlternatingHexagons"/>
    <dgm:cxn modelId="{615DBA0B-9360-4B0A-9905-FCE5653D2998}" type="presParOf" srcId="{EF3B6286-9CE5-4E87-A359-C2F1B428D7DB}" destId="{F1D7881C-459E-4CE8-9CE9-F35B19BDA99C}" srcOrd="3" destOrd="0" presId="urn:microsoft.com/office/officeart/2008/layout/AlternatingHexagons"/>
    <dgm:cxn modelId="{83199167-8328-45FA-BA19-3972352ABEE7}" type="presParOf" srcId="{EF3B6286-9CE5-4E87-A359-C2F1B428D7DB}" destId="{74DE0D8B-458E-4521-9C5D-AEB1ED9DB136}" srcOrd="4" destOrd="0" presId="urn:microsoft.com/office/officeart/2008/layout/AlternatingHexagons"/>
    <dgm:cxn modelId="{11139A51-138C-4D43-9238-8BB85D7E5B07}" type="presParOf" srcId="{74DE0D8B-458E-4521-9C5D-AEB1ED9DB136}" destId="{3EBD92F8-0FDE-41BF-8C94-7F4B632F9AA6}" srcOrd="0" destOrd="0" presId="urn:microsoft.com/office/officeart/2008/layout/AlternatingHexagons"/>
    <dgm:cxn modelId="{DAA2F69E-500C-4541-A275-609E05CCC44B}" type="presParOf" srcId="{74DE0D8B-458E-4521-9C5D-AEB1ED9DB136}" destId="{212A4C63-758E-4BDD-B90F-AA799ED48B5A}" srcOrd="1" destOrd="0" presId="urn:microsoft.com/office/officeart/2008/layout/AlternatingHexagons"/>
    <dgm:cxn modelId="{64903E07-12CF-429A-A30C-202BC52EB332}" type="presParOf" srcId="{74DE0D8B-458E-4521-9C5D-AEB1ED9DB136}" destId="{216FFCD7-0764-4FE3-B329-A6990F6708CE}" srcOrd="2" destOrd="0" presId="urn:microsoft.com/office/officeart/2008/layout/AlternatingHexagons"/>
    <dgm:cxn modelId="{C8B42045-86AD-4128-B10E-B5F309D1185C}" type="presParOf" srcId="{74DE0D8B-458E-4521-9C5D-AEB1ED9DB136}" destId="{54942AEF-2582-46CB-9104-0292A33CD9F4}" srcOrd="3" destOrd="0" presId="urn:microsoft.com/office/officeart/2008/layout/AlternatingHexagons"/>
    <dgm:cxn modelId="{D88ADCBB-6753-4248-9B87-E6EA6C119CBF}" type="presParOf" srcId="{74DE0D8B-458E-4521-9C5D-AEB1ED9DB136}" destId="{A4E53668-5D94-4B47-9E6A-9893E22DABB6}"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A8F894-A410-4F17-9857-EBE9C760C80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kumimoji="1" lang="ja-JP" altLang="en-US"/>
        </a:p>
      </dgm:t>
    </dgm:pt>
    <dgm:pt modelId="{3CD92E97-52DD-4166-A6EF-6AF933EBA73F}">
      <dgm:prSet phldrT="[テキスト]"/>
      <dgm:spPr/>
      <dgm:t>
        <a:bodyPr/>
        <a:lstStyle/>
        <a:p>
          <a:r>
            <a:rPr kumimoji="1" lang="en-US" altLang="ja-JP" dirty="0" smtClean="0"/>
            <a:t>A</a:t>
          </a:r>
          <a:r>
            <a:rPr kumimoji="1" lang="ja-JP" altLang="en-US" dirty="0" smtClean="0"/>
            <a:t>市</a:t>
          </a:r>
          <a:endParaRPr kumimoji="1" lang="ja-JP" altLang="en-US" dirty="0"/>
        </a:p>
      </dgm:t>
    </dgm:pt>
    <dgm:pt modelId="{5DA4146D-E6A9-451B-B7E8-F4E5EE79603D}" type="parTrans" cxnId="{61DE9043-389A-4D51-AE2D-6BAB9A737DBC}">
      <dgm:prSet/>
      <dgm:spPr/>
      <dgm:t>
        <a:bodyPr/>
        <a:lstStyle/>
        <a:p>
          <a:endParaRPr kumimoji="1" lang="ja-JP" altLang="en-US"/>
        </a:p>
      </dgm:t>
    </dgm:pt>
    <dgm:pt modelId="{4179C433-8C4A-4E0C-96E4-B789BAED7FD3}" type="sibTrans" cxnId="{61DE9043-389A-4D51-AE2D-6BAB9A737DBC}">
      <dgm:prSet/>
      <dgm:spPr/>
      <dgm:t>
        <a:bodyPr/>
        <a:lstStyle/>
        <a:p>
          <a:endParaRPr kumimoji="1" lang="ja-JP" altLang="en-US"/>
        </a:p>
      </dgm:t>
    </dgm:pt>
    <dgm:pt modelId="{ABC01656-9120-4060-BA8C-63B4B2E30886}">
      <dgm:prSet phldrT="[テキスト]"/>
      <dgm:spPr/>
      <dgm:t>
        <a:bodyPr/>
        <a:lstStyle/>
        <a:p>
          <a:r>
            <a:rPr kumimoji="1" lang="en-US" altLang="ja-JP" dirty="0" smtClean="0"/>
            <a:t>B</a:t>
          </a:r>
          <a:r>
            <a:rPr kumimoji="1" lang="ja-JP" altLang="en-US" dirty="0" smtClean="0"/>
            <a:t>町</a:t>
          </a:r>
          <a:endParaRPr kumimoji="1" lang="ja-JP" altLang="en-US" dirty="0"/>
        </a:p>
      </dgm:t>
    </dgm:pt>
    <dgm:pt modelId="{C1EF75DB-03C2-4C0F-9CF7-2B0A643F7B6C}" type="parTrans" cxnId="{52293642-5ECF-4499-A1D5-3FA39F9F6269}">
      <dgm:prSet/>
      <dgm:spPr/>
      <dgm:t>
        <a:bodyPr/>
        <a:lstStyle/>
        <a:p>
          <a:endParaRPr kumimoji="1" lang="ja-JP" altLang="en-US"/>
        </a:p>
      </dgm:t>
    </dgm:pt>
    <dgm:pt modelId="{1A95EB2E-7FB9-408A-9013-18007174C9C9}" type="sibTrans" cxnId="{52293642-5ECF-4499-A1D5-3FA39F9F6269}">
      <dgm:prSet/>
      <dgm:spPr/>
      <dgm:t>
        <a:bodyPr/>
        <a:lstStyle/>
        <a:p>
          <a:endParaRPr kumimoji="1" lang="ja-JP" altLang="en-US"/>
        </a:p>
      </dgm:t>
    </dgm:pt>
    <dgm:pt modelId="{6ECA7969-51A2-42D8-8BA9-05EF2A137602}">
      <dgm:prSet phldrT="[テキスト]"/>
      <dgm:spPr/>
      <dgm:t>
        <a:bodyPr/>
        <a:lstStyle/>
        <a:p>
          <a:r>
            <a:rPr kumimoji="1" lang="en-US" altLang="ja-JP" dirty="0" smtClean="0"/>
            <a:t>C</a:t>
          </a:r>
          <a:r>
            <a:rPr kumimoji="1" lang="ja-JP" altLang="en-US" dirty="0" smtClean="0"/>
            <a:t>村</a:t>
          </a:r>
          <a:endParaRPr kumimoji="1" lang="ja-JP" altLang="en-US" dirty="0"/>
        </a:p>
      </dgm:t>
    </dgm:pt>
    <dgm:pt modelId="{9807300E-071E-4872-8BC6-E637AB8FA89B}" type="parTrans" cxnId="{11999B48-E047-4116-B844-22279169B924}">
      <dgm:prSet/>
      <dgm:spPr/>
      <dgm:t>
        <a:bodyPr/>
        <a:lstStyle/>
        <a:p>
          <a:endParaRPr kumimoji="1" lang="ja-JP" altLang="en-US"/>
        </a:p>
      </dgm:t>
    </dgm:pt>
    <dgm:pt modelId="{CC5747CE-F79E-4EF4-A1F7-A0BD070B037D}" type="sibTrans" cxnId="{11999B48-E047-4116-B844-22279169B924}">
      <dgm:prSet/>
      <dgm:spPr/>
      <dgm:t>
        <a:bodyPr/>
        <a:lstStyle/>
        <a:p>
          <a:endParaRPr kumimoji="1" lang="ja-JP" altLang="en-US"/>
        </a:p>
      </dgm:t>
    </dgm:pt>
    <dgm:pt modelId="{EF3B6286-9CE5-4E87-A359-C2F1B428D7DB}" type="pres">
      <dgm:prSet presAssocID="{C7A8F894-A410-4F17-9857-EBE9C760C800}" presName="Name0" presStyleCnt="0">
        <dgm:presLayoutVars>
          <dgm:chMax/>
          <dgm:chPref/>
          <dgm:dir/>
          <dgm:animLvl val="lvl"/>
        </dgm:presLayoutVars>
      </dgm:prSet>
      <dgm:spPr/>
      <dgm:t>
        <a:bodyPr/>
        <a:lstStyle/>
        <a:p>
          <a:endParaRPr kumimoji="1" lang="ja-JP" altLang="en-US"/>
        </a:p>
      </dgm:t>
    </dgm:pt>
    <dgm:pt modelId="{1659C660-4B11-4E03-9394-635374E04E7C}" type="pres">
      <dgm:prSet presAssocID="{3CD92E97-52DD-4166-A6EF-6AF933EBA73F}" presName="composite" presStyleCnt="0"/>
      <dgm:spPr/>
    </dgm:pt>
    <dgm:pt modelId="{D08FE880-740B-4B21-97C2-2A2D7A16AA9C}" type="pres">
      <dgm:prSet presAssocID="{3CD92E97-52DD-4166-A6EF-6AF933EBA73F}" presName="Parent1" presStyleLbl="node1" presStyleIdx="0" presStyleCnt="6">
        <dgm:presLayoutVars>
          <dgm:chMax val="1"/>
          <dgm:chPref val="1"/>
          <dgm:bulletEnabled val="1"/>
        </dgm:presLayoutVars>
      </dgm:prSet>
      <dgm:spPr/>
      <dgm:t>
        <a:bodyPr/>
        <a:lstStyle/>
        <a:p>
          <a:endParaRPr kumimoji="1" lang="ja-JP" altLang="en-US"/>
        </a:p>
      </dgm:t>
    </dgm:pt>
    <dgm:pt modelId="{5F973B5A-B85F-417F-BD5C-23324E90E763}" type="pres">
      <dgm:prSet presAssocID="{3CD92E97-52DD-4166-A6EF-6AF933EBA73F}" presName="Childtext1" presStyleLbl="revTx" presStyleIdx="0" presStyleCnt="3">
        <dgm:presLayoutVars>
          <dgm:chMax val="0"/>
          <dgm:chPref val="0"/>
          <dgm:bulletEnabled val="1"/>
        </dgm:presLayoutVars>
      </dgm:prSet>
      <dgm:spPr/>
      <dgm:t>
        <a:bodyPr/>
        <a:lstStyle/>
        <a:p>
          <a:endParaRPr kumimoji="1" lang="ja-JP" altLang="en-US"/>
        </a:p>
      </dgm:t>
    </dgm:pt>
    <dgm:pt modelId="{42136B4E-6DA4-4964-BF96-B63B1E422903}" type="pres">
      <dgm:prSet presAssocID="{3CD92E97-52DD-4166-A6EF-6AF933EBA73F}" presName="BalanceSpacing" presStyleCnt="0"/>
      <dgm:spPr/>
    </dgm:pt>
    <dgm:pt modelId="{0F9B43A6-B62E-419D-89A0-BBB3892F512B}" type="pres">
      <dgm:prSet presAssocID="{3CD92E97-52DD-4166-A6EF-6AF933EBA73F}" presName="BalanceSpacing1" presStyleCnt="0"/>
      <dgm:spPr/>
    </dgm:pt>
    <dgm:pt modelId="{26CF058D-4EC4-4935-9E14-9F74FE1FC1A7}" type="pres">
      <dgm:prSet presAssocID="{4179C433-8C4A-4E0C-96E4-B789BAED7FD3}" presName="Accent1Text" presStyleLbl="node1" presStyleIdx="1" presStyleCnt="6"/>
      <dgm:spPr/>
      <dgm:t>
        <a:bodyPr/>
        <a:lstStyle/>
        <a:p>
          <a:endParaRPr kumimoji="1" lang="ja-JP" altLang="en-US"/>
        </a:p>
      </dgm:t>
    </dgm:pt>
    <dgm:pt modelId="{2DA12380-B2E0-4814-8204-9F098F3B5EF5}" type="pres">
      <dgm:prSet presAssocID="{4179C433-8C4A-4E0C-96E4-B789BAED7FD3}" presName="spaceBetweenRectangles" presStyleCnt="0"/>
      <dgm:spPr/>
    </dgm:pt>
    <dgm:pt modelId="{51005072-C846-48EB-87D9-A9FC307E268D}" type="pres">
      <dgm:prSet presAssocID="{ABC01656-9120-4060-BA8C-63B4B2E30886}" presName="composite" presStyleCnt="0"/>
      <dgm:spPr/>
    </dgm:pt>
    <dgm:pt modelId="{2772D134-1545-433E-89B9-0A2C2512804A}" type="pres">
      <dgm:prSet presAssocID="{ABC01656-9120-4060-BA8C-63B4B2E30886}" presName="Parent1" presStyleLbl="node1" presStyleIdx="2" presStyleCnt="6">
        <dgm:presLayoutVars>
          <dgm:chMax val="1"/>
          <dgm:chPref val="1"/>
          <dgm:bulletEnabled val="1"/>
        </dgm:presLayoutVars>
      </dgm:prSet>
      <dgm:spPr/>
      <dgm:t>
        <a:bodyPr/>
        <a:lstStyle/>
        <a:p>
          <a:endParaRPr kumimoji="1" lang="ja-JP" altLang="en-US"/>
        </a:p>
      </dgm:t>
    </dgm:pt>
    <dgm:pt modelId="{00413787-7021-445F-9F7F-94A3DD9C5371}" type="pres">
      <dgm:prSet presAssocID="{ABC01656-9120-4060-BA8C-63B4B2E30886}" presName="Childtext1" presStyleLbl="revTx" presStyleIdx="1" presStyleCnt="3">
        <dgm:presLayoutVars>
          <dgm:chMax val="0"/>
          <dgm:chPref val="0"/>
          <dgm:bulletEnabled val="1"/>
        </dgm:presLayoutVars>
      </dgm:prSet>
      <dgm:spPr/>
      <dgm:t>
        <a:bodyPr/>
        <a:lstStyle/>
        <a:p>
          <a:endParaRPr kumimoji="1" lang="ja-JP" altLang="en-US"/>
        </a:p>
      </dgm:t>
    </dgm:pt>
    <dgm:pt modelId="{406408E9-4E79-46BD-B34C-194F73E20242}" type="pres">
      <dgm:prSet presAssocID="{ABC01656-9120-4060-BA8C-63B4B2E30886}" presName="BalanceSpacing" presStyleCnt="0"/>
      <dgm:spPr/>
    </dgm:pt>
    <dgm:pt modelId="{021C9B07-C573-4EF0-8CC0-0B2D66D98E61}" type="pres">
      <dgm:prSet presAssocID="{ABC01656-9120-4060-BA8C-63B4B2E30886}" presName="BalanceSpacing1" presStyleCnt="0"/>
      <dgm:spPr/>
    </dgm:pt>
    <dgm:pt modelId="{E51493B0-6307-46B8-B8F7-BC96C1D0F30F}" type="pres">
      <dgm:prSet presAssocID="{1A95EB2E-7FB9-408A-9013-18007174C9C9}" presName="Accent1Text" presStyleLbl="node1" presStyleIdx="3" presStyleCnt="6"/>
      <dgm:spPr/>
      <dgm:t>
        <a:bodyPr/>
        <a:lstStyle/>
        <a:p>
          <a:endParaRPr kumimoji="1" lang="ja-JP" altLang="en-US"/>
        </a:p>
      </dgm:t>
    </dgm:pt>
    <dgm:pt modelId="{F1D7881C-459E-4CE8-9CE9-F35B19BDA99C}" type="pres">
      <dgm:prSet presAssocID="{1A95EB2E-7FB9-408A-9013-18007174C9C9}" presName="spaceBetweenRectangles" presStyleCnt="0"/>
      <dgm:spPr/>
    </dgm:pt>
    <dgm:pt modelId="{74DE0D8B-458E-4521-9C5D-AEB1ED9DB136}" type="pres">
      <dgm:prSet presAssocID="{6ECA7969-51A2-42D8-8BA9-05EF2A137602}" presName="composite" presStyleCnt="0"/>
      <dgm:spPr/>
    </dgm:pt>
    <dgm:pt modelId="{3EBD92F8-0FDE-41BF-8C94-7F4B632F9AA6}" type="pres">
      <dgm:prSet presAssocID="{6ECA7969-51A2-42D8-8BA9-05EF2A137602}" presName="Parent1" presStyleLbl="node1" presStyleIdx="4" presStyleCnt="6">
        <dgm:presLayoutVars>
          <dgm:chMax val="1"/>
          <dgm:chPref val="1"/>
          <dgm:bulletEnabled val="1"/>
        </dgm:presLayoutVars>
      </dgm:prSet>
      <dgm:spPr/>
      <dgm:t>
        <a:bodyPr/>
        <a:lstStyle/>
        <a:p>
          <a:endParaRPr kumimoji="1" lang="ja-JP" altLang="en-US"/>
        </a:p>
      </dgm:t>
    </dgm:pt>
    <dgm:pt modelId="{212A4C63-758E-4BDD-B90F-AA799ED48B5A}" type="pres">
      <dgm:prSet presAssocID="{6ECA7969-51A2-42D8-8BA9-05EF2A137602}" presName="Childtext1" presStyleLbl="revTx" presStyleIdx="2" presStyleCnt="3" custScaleX="12730">
        <dgm:presLayoutVars>
          <dgm:chMax val="0"/>
          <dgm:chPref val="0"/>
          <dgm:bulletEnabled val="1"/>
        </dgm:presLayoutVars>
      </dgm:prSet>
      <dgm:spPr/>
      <dgm:t>
        <a:bodyPr/>
        <a:lstStyle/>
        <a:p>
          <a:endParaRPr kumimoji="1" lang="ja-JP" altLang="en-US"/>
        </a:p>
      </dgm:t>
    </dgm:pt>
    <dgm:pt modelId="{216FFCD7-0764-4FE3-B329-A6990F6708CE}" type="pres">
      <dgm:prSet presAssocID="{6ECA7969-51A2-42D8-8BA9-05EF2A137602}" presName="BalanceSpacing" presStyleCnt="0"/>
      <dgm:spPr/>
    </dgm:pt>
    <dgm:pt modelId="{54942AEF-2582-46CB-9104-0292A33CD9F4}" type="pres">
      <dgm:prSet presAssocID="{6ECA7969-51A2-42D8-8BA9-05EF2A137602}" presName="BalanceSpacing1" presStyleCnt="0"/>
      <dgm:spPr/>
    </dgm:pt>
    <dgm:pt modelId="{A4E53668-5D94-4B47-9E6A-9893E22DABB6}" type="pres">
      <dgm:prSet presAssocID="{CC5747CE-F79E-4EF4-A1F7-A0BD070B037D}" presName="Accent1Text" presStyleLbl="node1" presStyleIdx="5" presStyleCnt="6"/>
      <dgm:spPr/>
      <dgm:t>
        <a:bodyPr/>
        <a:lstStyle/>
        <a:p>
          <a:endParaRPr kumimoji="1" lang="ja-JP" altLang="en-US"/>
        </a:p>
      </dgm:t>
    </dgm:pt>
  </dgm:ptLst>
  <dgm:cxnLst>
    <dgm:cxn modelId="{AA62CC83-7001-4434-AE5C-144ACB4C84BF}" type="presOf" srcId="{3CD92E97-52DD-4166-A6EF-6AF933EBA73F}" destId="{D08FE880-740B-4B21-97C2-2A2D7A16AA9C}" srcOrd="0" destOrd="0" presId="urn:microsoft.com/office/officeart/2008/layout/AlternatingHexagons"/>
    <dgm:cxn modelId="{0BDDE9EA-B750-4B8A-9244-0969ACD2957F}" type="presOf" srcId="{1A95EB2E-7FB9-408A-9013-18007174C9C9}" destId="{E51493B0-6307-46B8-B8F7-BC96C1D0F30F}" srcOrd="0" destOrd="0" presId="urn:microsoft.com/office/officeart/2008/layout/AlternatingHexagons"/>
    <dgm:cxn modelId="{48215313-0625-4BBC-9614-362B9A859315}" type="presOf" srcId="{C7A8F894-A410-4F17-9857-EBE9C760C800}" destId="{EF3B6286-9CE5-4E87-A359-C2F1B428D7DB}" srcOrd="0" destOrd="0" presId="urn:microsoft.com/office/officeart/2008/layout/AlternatingHexagons"/>
    <dgm:cxn modelId="{58B3E7A8-C556-4F96-816F-2464D5EF1CB1}" type="presOf" srcId="{6ECA7969-51A2-42D8-8BA9-05EF2A137602}" destId="{3EBD92F8-0FDE-41BF-8C94-7F4B632F9AA6}" srcOrd="0" destOrd="0" presId="urn:microsoft.com/office/officeart/2008/layout/AlternatingHexagons"/>
    <dgm:cxn modelId="{61DE9043-389A-4D51-AE2D-6BAB9A737DBC}" srcId="{C7A8F894-A410-4F17-9857-EBE9C760C800}" destId="{3CD92E97-52DD-4166-A6EF-6AF933EBA73F}" srcOrd="0" destOrd="0" parTransId="{5DA4146D-E6A9-451B-B7E8-F4E5EE79603D}" sibTransId="{4179C433-8C4A-4E0C-96E4-B789BAED7FD3}"/>
    <dgm:cxn modelId="{11999B48-E047-4116-B844-22279169B924}" srcId="{C7A8F894-A410-4F17-9857-EBE9C760C800}" destId="{6ECA7969-51A2-42D8-8BA9-05EF2A137602}" srcOrd="2" destOrd="0" parTransId="{9807300E-071E-4872-8BC6-E637AB8FA89B}" sibTransId="{CC5747CE-F79E-4EF4-A1F7-A0BD070B037D}"/>
    <dgm:cxn modelId="{52293642-5ECF-4499-A1D5-3FA39F9F6269}" srcId="{C7A8F894-A410-4F17-9857-EBE9C760C800}" destId="{ABC01656-9120-4060-BA8C-63B4B2E30886}" srcOrd="1" destOrd="0" parTransId="{C1EF75DB-03C2-4C0F-9CF7-2B0A643F7B6C}" sibTransId="{1A95EB2E-7FB9-408A-9013-18007174C9C9}"/>
    <dgm:cxn modelId="{F2E5ED10-66A5-4FC9-A518-01F779CC804A}" type="presOf" srcId="{ABC01656-9120-4060-BA8C-63B4B2E30886}" destId="{2772D134-1545-433E-89B9-0A2C2512804A}" srcOrd="0" destOrd="0" presId="urn:microsoft.com/office/officeart/2008/layout/AlternatingHexagons"/>
    <dgm:cxn modelId="{E56616A9-7F22-4200-BFDC-FFB2A7524BC4}" type="presOf" srcId="{CC5747CE-F79E-4EF4-A1F7-A0BD070B037D}" destId="{A4E53668-5D94-4B47-9E6A-9893E22DABB6}" srcOrd="0" destOrd="0" presId="urn:microsoft.com/office/officeart/2008/layout/AlternatingHexagons"/>
    <dgm:cxn modelId="{56A17D1D-EFC9-4210-A033-09C2C93E4E2D}" type="presOf" srcId="{4179C433-8C4A-4E0C-96E4-B789BAED7FD3}" destId="{26CF058D-4EC4-4935-9E14-9F74FE1FC1A7}" srcOrd="0" destOrd="0" presId="urn:microsoft.com/office/officeart/2008/layout/AlternatingHexagons"/>
    <dgm:cxn modelId="{D4B07730-240B-4729-A923-BBF1DE2AF0CB}" type="presParOf" srcId="{EF3B6286-9CE5-4E87-A359-C2F1B428D7DB}" destId="{1659C660-4B11-4E03-9394-635374E04E7C}" srcOrd="0" destOrd="0" presId="urn:microsoft.com/office/officeart/2008/layout/AlternatingHexagons"/>
    <dgm:cxn modelId="{128CDCCD-BDCC-4828-849F-9E37CB296C62}" type="presParOf" srcId="{1659C660-4B11-4E03-9394-635374E04E7C}" destId="{D08FE880-740B-4B21-97C2-2A2D7A16AA9C}" srcOrd="0" destOrd="0" presId="urn:microsoft.com/office/officeart/2008/layout/AlternatingHexagons"/>
    <dgm:cxn modelId="{57150926-E850-458E-8314-149E36B29FEF}" type="presParOf" srcId="{1659C660-4B11-4E03-9394-635374E04E7C}" destId="{5F973B5A-B85F-417F-BD5C-23324E90E763}" srcOrd="1" destOrd="0" presId="urn:microsoft.com/office/officeart/2008/layout/AlternatingHexagons"/>
    <dgm:cxn modelId="{412836E9-EDED-42FE-BA6C-7C114C77871C}" type="presParOf" srcId="{1659C660-4B11-4E03-9394-635374E04E7C}" destId="{42136B4E-6DA4-4964-BF96-B63B1E422903}" srcOrd="2" destOrd="0" presId="urn:microsoft.com/office/officeart/2008/layout/AlternatingHexagons"/>
    <dgm:cxn modelId="{87F62F5B-5770-4378-A822-69ADB6A9204F}" type="presParOf" srcId="{1659C660-4B11-4E03-9394-635374E04E7C}" destId="{0F9B43A6-B62E-419D-89A0-BBB3892F512B}" srcOrd="3" destOrd="0" presId="urn:microsoft.com/office/officeart/2008/layout/AlternatingHexagons"/>
    <dgm:cxn modelId="{8B01B522-8FF0-45B0-B854-0956AB22E481}" type="presParOf" srcId="{1659C660-4B11-4E03-9394-635374E04E7C}" destId="{26CF058D-4EC4-4935-9E14-9F74FE1FC1A7}" srcOrd="4" destOrd="0" presId="urn:microsoft.com/office/officeart/2008/layout/AlternatingHexagons"/>
    <dgm:cxn modelId="{B9728869-05ED-47F6-B136-661A666E8A0B}" type="presParOf" srcId="{EF3B6286-9CE5-4E87-A359-C2F1B428D7DB}" destId="{2DA12380-B2E0-4814-8204-9F098F3B5EF5}" srcOrd="1" destOrd="0" presId="urn:microsoft.com/office/officeart/2008/layout/AlternatingHexagons"/>
    <dgm:cxn modelId="{6CFF450D-5B4F-475E-AFDB-F7AA29B319F6}" type="presParOf" srcId="{EF3B6286-9CE5-4E87-A359-C2F1B428D7DB}" destId="{51005072-C846-48EB-87D9-A9FC307E268D}" srcOrd="2" destOrd="0" presId="urn:microsoft.com/office/officeart/2008/layout/AlternatingHexagons"/>
    <dgm:cxn modelId="{5E8D58F9-4A5A-4E0A-8A43-7F0FA70A44AF}" type="presParOf" srcId="{51005072-C846-48EB-87D9-A9FC307E268D}" destId="{2772D134-1545-433E-89B9-0A2C2512804A}" srcOrd="0" destOrd="0" presId="urn:microsoft.com/office/officeart/2008/layout/AlternatingHexagons"/>
    <dgm:cxn modelId="{167DF903-8FD1-4DFC-A591-1BF565BF0969}" type="presParOf" srcId="{51005072-C846-48EB-87D9-A9FC307E268D}" destId="{00413787-7021-445F-9F7F-94A3DD9C5371}" srcOrd="1" destOrd="0" presId="urn:microsoft.com/office/officeart/2008/layout/AlternatingHexagons"/>
    <dgm:cxn modelId="{938B0F02-68A0-4297-83BE-919217CAAFF4}" type="presParOf" srcId="{51005072-C846-48EB-87D9-A9FC307E268D}" destId="{406408E9-4E79-46BD-B34C-194F73E20242}" srcOrd="2" destOrd="0" presId="urn:microsoft.com/office/officeart/2008/layout/AlternatingHexagons"/>
    <dgm:cxn modelId="{2DDD56FB-5050-4996-A688-01730C0DC455}" type="presParOf" srcId="{51005072-C846-48EB-87D9-A9FC307E268D}" destId="{021C9B07-C573-4EF0-8CC0-0B2D66D98E61}" srcOrd="3" destOrd="0" presId="urn:microsoft.com/office/officeart/2008/layout/AlternatingHexagons"/>
    <dgm:cxn modelId="{B0C2CB2E-294B-4086-A46E-A69160D36929}" type="presParOf" srcId="{51005072-C846-48EB-87D9-A9FC307E268D}" destId="{E51493B0-6307-46B8-B8F7-BC96C1D0F30F}" srcOrd="4" destOrd="0" presId="urn:microsoft.com/office/officeart/2008/layout/AlternatingHexagons"/>
    <dgm:cxn modelId="{AA308E74-96B0-4EEB-9B02-19454023D7CE}" type="presParOf" srcId="{EF3B6286-9CE5-4E87-A359-C2F1B428D7DB}" destId="{F1D7881C-459E-4CE8-9CE9-F35B19BDA99C}" srcOrd="3" destOrd="0" presId="urn:microsoft.com/office/officeart/2008/layout/AlternatingHexagons"/>
    <dgm:cxn modelId="{3A8A039A-6ACB-4638-A638-29F738E52BCD}" type="presParOf" srcId="{EF3B6286-9CE5-4E87-A359-C2F1B428D7DB}" destId="{74DE0D8B-458E-4521-9C5D-AEB1ED9DB136}" srcOrd="4" destOrd="0" presId="urn:microsoft.com/office/officeart/2008/layout/AlternatingHexagons"/>
    <dgm:cxn modelId="{C2A29569-54AE-4B9A-B154-A594C3675731}" type="presParOf" srcId="{74DE0D8B-458E-4521-9C5D-AEB1ED9DB136}" destId="{3EBD92F8-0FDE-41BF-8C94-7F4B632F9AA6}" srcOrd="0" destOrd="0" presId="urn:microsoft.com/office/officeart/2008/layout/AlternatingHexagons"/>
    <dgm:cxn modelId="{240C5CF4-5549-43F1-B6A0-A9D8D93A0010}" type="presParOf" srcId="{74DE0D8B-458E-4521-9C5D-AEB1ED9DB136}" destId="{212A4C63-758E-4BDD-B90F-AA799ED48B5A}" srcOrd="1" destOrd="0" presId="urn:microsoft.com/office/officeart/2008/layout/AlternatingHexagons"/>
    <dgm:cxn modelId="{5A9917B1-F628-4A39-9135-20AC38108EAC}" type="presParOf" srcId="{74DE0D8B-458E-4521-9C5D-AEB1ED9DB136}" destId="{216FFCD7-0764-4FE3-B329-A6990F6708CE}" srcOrd="2" destOrd="0" presId="urn:microsoft.com/office/officeart/2008/layout/AlternatingHexagons"/>
    <dgm:cxn modelId="{BD86D559-2420-43EF-84CF-7793455FEDBA}" type="presParOf" srcId="{74DE0D8B-458E-4521-9C5D-AEB1ED9DB136}" destId="{54942AEF-2582-46CB-9104-0292A33CD9F4}" srcOrd="3" destOrd="0" presId="urn:microsoft.com/office/officeart/2008/layout/AlternatingHexagons"/>
    <dgm:cxn modelId="{62436B70-A104-4AC3-A23B-50AD080AA6D8}" type="presParOf" srcId="{74DE0D8B-458E-4521-9C5D-AEB1ED9DB136}" destId="{A4E53668-5D94-4B47-9E6A-9893E22DABB6}" srcOrd="4" destOrd="0" presId="urn:microsoft.com/office/officeart/2008/layout/AlternatingHexagons"/>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A8F894-A410-4F17-9857-EBE9C760C80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kumimoji="1" lang="ja-JP" altLang="en-US"/>
        </a:p>
      </dgm:t>
    </dgm:pt>
    <dgm:pt modelId="{3CD92E97-52DD-4166-A6EF-6AF933EBA73F}">
      <dgm:prSet phldrT="[テキスト]"/>
      <dgm:spPr/>
      <dgm:t>
        <a:bodyPr/>
        <a:lstStyle/>
        <a:p>
          <a:r>
            <a:rPr kumimoji="1" lang="en-US" altLang="ja-JP" dirty="0" smtClean="0"/>
            <a:t>A</a:t>
          </a:r>
          <a:r>
            <a:rPr kumimoji="1" lang="ja-JP" altLang="en-US" dirty="0" smtClean="0"/>
            <a:t>市</a:t>
          </a:r>
          <a:endParaRPr kumimoji="1" lang="ja-JP" altLang="en-US" dirty="0"/>
        </a:p>
      </dgm:t>
    </dgm:pt>
    <dgm:pt modelId="{5DA4146D-E6A9-451B-B7E8-F4E5EE79603D}" type="parTrans" cxnId="{61DE9043-389A-4D51-AE2D-6BAB9A737DBC}">
      <dgm:prSet/>
      <dgm:spPr/>
      <dgm:t>
        <a:bodyPr/>
        <a:lstStyle/>
        <a:p>
          <a:endParaRPr kumimoji="1" lang="ja-JP" altLang="en-US"/>
        </a:p>
      </dgm:t>
    </dgm:pt>
    <dgm:pt modelId="{4179C433-8C4A-4E0C-96E4-B789BAED7FD3}" type="sibTrans" cxnId="{61DE9043-389A-4D51-AE2D-6BAB9A737DBC}">
      <dgm:prSet/>
      <dgm:spPr/>
      <dgm:t>
        <a:bodyPr/>
        <a:lstStyle/>
        <a:p>
          <a:endParaRPr kumimoji="1" lang="ja-JP" altLang="en-US"/>
        </a:p>
      </dgm:t>
    </dgm:pt>
    <dgm:pt modelId="{ABC01656-9120-4060-BA8C-63B4B2E30886}">
      <dgm:prSet phldrT="[テキスト]"/>
      <dgm:spPr/>
      <dgm:t>
        <a:bodyPr/>
        <a:lstStyle/>
        <a:p>
          <a:r>
            <a:rPr kumimoji="1" lang="en-US" altLang="ja-JP" dirty="0" smtClean="0"/>
            <a:t>B</a:t>
          </a:r>
          <a:r>
            <a:rPr kumimoji="1" lang="ja-JP" altLang="en-US" dirty="0" smtClean="0"/>
            <a:t>町</a:t>
          </a:r>
          <a:endParaRPr kumimoji="1" lang="ja-JP" altLang="en-US" dirty="0"/>
        </a:p>
      </dgm:t>
    </dgm:pt>
    <dgm:pt modelId="{C1EF75DB-03C2-4C0F-9CF7-2B0A643F7B6C}" type="parTrans" cxnId="{52293642-5ECF-4499-A1D5-3FA39F9F6269}">
      <dgm:prSet/>
      <dgm:spPr/>
      <dgm:t>
        <a:bodyPr/>
        <a:lstStyle/>
        <a:p>
          <a:endParaRPr kumimoji="1" lang="ja-JP" altLang="en-US"/>
        </a:p>
      </dgm:t>
    </dgm:pt>
    <dgm:pt modelId="{1A95EB2E-7FB9-408A-9013-18007174C9C9}" type="sibTrans" cxnId="{52293642-5ECF-4499-A1D5-3FA39F9F6269}">
      <dgm:prSet/>
      <dgm:spPr/>
      <dgm:t>
        <a:bodyPr/>
        <a:lstStyle/>
        <a:p>
          <a:endParaRPr kumimoji="1" lang="ja-JP" altLang="en-US"/>
        </a:p>
      </dgm:t>
    </dgm:pt>
    <dgm:pt modelId="{6ECA7969-51A2-42D8-8BA9-05EF2A137602}">
      <dgm:prSet phldrT="[テキスト]"/>
      <dgm:spPr/>
      <dgm:t>
        <a:bodyPr/>
        <a:lstStyle/>
        <a:p>
          <a:r>
            <a:rPr kumimoji="1" lang="en-US" altLang="ja-JP" dirty="0" smtClean="0"/>
            <a:t>C</a:t>
          </a:r>
          <a:r>
            <a:rPr kumimoji="1" lang="ja-JP" altLang="en-US" dirty="0" smtClean="0"/>
            <a:t>村</a:t>
          </a:r>
          <a:endParaRPr kumimoji="1" lang="ja-JP" altLang="en-US" dirty="0"/>
        </a:p>
      </dgm:t>
    </dgm:pt>
    <dgm:pt modelId="{9807300E-071E-4872-8BC6-E637AB8FA89B}" type="parTrans" cxnId="{11999B48-E047-4116-B844-22279169B924}">
      <dgm:prSet/>
      <dgm:spPr/>
      <dgm:t>
        <a:bodyPr/>
        <a:lstStyle/>
        <a:p>
          <a:endParaRPr kumimoji="1" lang="ja-JP" altLang="en-US"/>
        </a:p>
      </dgm:t>
    </dgm:pt>
    <dgm:pt modelId="{CC5747CE-F79E-4EF4-A1F7-A0BD070B037D}" type="sibTrans" cxnId="{11999B48-E047-4116-B844-22279169B924}">
      <dgm:prSet/>
      <dgm:spPr/>
      <dgm:t>
        <a:bodyPr/>
        <a:lstStyle/>
        <a:p>
          <a:endParaRPr kumimoji="1" lang="ja-JP" altLang="en-US"/>
        </a:p>
      </dgm:t>
    </dgm:pt>
    <dgm:pt modelId="{EF3B6286-9CE5-4E87-A359-C2F1B428D7DB}" type="pres">
      <dgm:prSet presAssocID="{C7A8F894-A410-4F17-9857-EBE9C760C800}" presName="Name0" presStyleCnt="0">
        <dgm:presLayoutVars>
          <dgm:chMax/>
          <dgm:chPref/>
          <dgm:dir/>
          <dgm:animLvl val="lvl"/>
        </dgm:presLayoutVars>
      </dgm:prSet>
      <dgm:spPr/>
      <dgm:t>
        <a:bodyPr/>
        <a:lstStyle/>
        <a:p>
          <a:endParaRPr kumimoji="1" lang="ja-JP" altLang="en-US"/>
        </a:p>
      </dgm:t>
    </dgm:pt>
    <dgm:pt modelId="{1659C660-4B11-4E03-9394-635374E04E7C}" type="pres">
      <dgm:prSet presAssocID="{3CD92E97-52DD-4166-A6EF-6AF933EBA73F}" presName="composite" presStyleCnt="0"/>
      <dgm:spPr/>
    </dgm:pt>
    <dgm:pt modelId="{D08FE880-740B-4B21-97C2-2A2D7A16AA9C}" type="pres">
      <dgm:prSet presAssocID="{3CD92E97-52DD-4166-A6EF-6AF933EBA73F}" presName="Parent1" presStyleLbl="node1" presStyleIdx="0" presStyleCnt="6">
        <dgm:presLayoutVars>
          <dgm:chMax val="1"/>
          <dgm:chPref val="1"/>
          <dgm:bulletEnabled val="1"/>
        </dgm:presLayoutVars>
      </dgm:prSet>
      <dgm:spPr/>
      <dgm:t>
        <a:bodyPr/>
        <a:lstStyle/>
        <a:p>
          <a:endParaRPr kumimoji="1" lang="ja-JP" altLang="en-US"/>
        </a:p>
      </dgm:t>
    </dgm:pt>
    <dgm:pt modelId="{5F973B5A-B85F-417F-BD5C-23324E90E763}" type="pres">
      <dgm:prSet presAssocID="{3CD92E97-52DD-4166-A6EF-6AF933EBA73F}" presName="Childtext1" presStyleLbl="revTx" presStyleIdx="0" presStyleCnt="3">
        <dgm:presLayoutVars>
          <dgm:chMax val="0"/>
          <dgm:chPref val="0"/>
          <dgm:bulletEnabled val="1"/>
        </dgm:presLayoutVars>
      </dgm:prSet>
      <dgm:spPr/>
      <dgm:t>
        <a:bodyPr/>
        <a:lstStyle/>
        <a:p>
          <a:endParaRPr kumimoji="1" lang="ja-JP" altLang="en-US"/>
        </a:p>
      </dgm:t>
    </dgm:pt>
    <dgm:pt modelId="{42136B4E-6DA4-4964-BF96-B63B1E422903}" type="pres">
      <dgm:prSet presAssocID="{3CD92E97-52DD-4166-A6EF-6AF933EBA73F}" presName="BalanceSpacing" presStyleCnt="0"/>
      <dgm:spPr/>
    </dgm:pt>
    <dgm:pt modelId="{0F9B43A6-B62E-419D-89A0-BBB3892F512B}" type="pres">
      <dgm:prSet presAssocID="{3CD92E97-52DD-4166-A6EF-6AF933EBA73F}" presName="BalanceSpacing1" presStyleCnt="0"/>
      <dgm:spPr/>
    </dgm:pt>
    <dgm:pt modelId="{26CF058D-4EC4-4935-9E14-9F74FE1FC1A7}" type="pres">
      <dgm:prSet presAssocID="{4179C433-8C4A-4E0C-96E4-B789BAED7FD3}" presName="Accent1Text" presStyleLbl="node1" presStyleIdx="1" presStyleCnt="6"/>
      <dgm:spPr/>
      <dgm:t>
        <a:bodyPr/>
        <a:lstStyle/>
        <a:p>
          <a:endParaRPr kumimoji="1" lang="ja-JP" altLang="en-US"/>
        </a:p>
      </dgm:t>
    </dgm:pt>
    <dgm:pt modelId="{2DA12380-B2E0-4814-8204-9F098F3B5EF5}" type="pres">
      <dgm:prSet presAssocID="{4179C433-8C4A-4E0C-96E4-B789BAED7FD3}" presName="spaceBetweenRectangles" presStyleCnt="0"/>
      <dgm:spPr/>
    </dgm:pt>
    <dgm:pt modelId="{51005072-C846-48EB-87D9-A9FC307E268D}" type="pres">
      <dgm:prSet presAssocID="{ABC01656-9120-4060-BA8C-63B4B2E30886}" presName="composite" presStyleCnt="0"/>
      <dgm:spPr/>
    </dgm:pt>
    <dgm:pt modelId="{2772D134-1545-433E-89B9-0A2C2512804A}" type="pres">
      <dgm:prSet presAssocID="{ABC01656-9120-4060-BA8C-63B4B2E30886}" presName="Parent1" presStyleLbl="node1" presStyleIdx="2" presStyleCnt="6">
        <dgm:presLayoutVars>
          <dgm:chMax val="1"/>
          <dgm:chPref val="1"/>
          <dgm:bulletEnabled val="1"/>
        </dgm:presLayoutVars>
      </dgm:prSet>
      <dgm:spPr/>
      <dgm:t>
        <a:bodyPr/>
        <a:lstStyle/>
        <a:p>
          <a:endParaRPr kumimoji="1" lang="ja-JP" altLang="en-US"/>
        </a:p>
      </dgm:t>
    </dgm:pt>
    <dgm:pt modelId="{00413787-7021-445F-9F7F-94A3DD9C5371}" type="pres">
      <dgm:prSet presAssocID="{ABC01656-9120-4060-BA8C-63B4B2E30886}" presName="Childtext1" presStyleLbl="revTx" presStyleIdx="1" presStyleCnt="3">
        <dgm:presLayoutVars>
          <dgm:chMax val="0"/>
          <dgm:chPref val="0"/>
          <dgm:bulletEnabled val="1"/>
        </dgm:presLayoutVars>
      </dgm:prSet>
      <dgm:spPr/>
      <dgm:t>
        <a:bodyPr/>
        <a:lstStyle/>
        <a:p>
          <a:endParaRPr kumimoji="1" lang="ja-JP" altLang="en-US"/>
        </a:p>
      </dgm:t>
    </dgm:pt>
    <dgm:pt modelId="{406408E9-4E79-46BD-B34C-194F73E20242}" type="pres">
      <dgm:prSet presAssocID="{ABC01656-9120-4060-BA8C-63B4B2E30886}" presName="BalanceSpacing" presStyleCnt="0"/>
      <dgm:spPr/>
    </dgm:pt>
    <dgm:pt modelId="{021C9B07-C573-4EF0-8CC0-0B2D66D98E61}" type="pres">
      <dgm:prSet presAssocID="{ABC01656-9120-4060-BA8C-63B4B2E30886}" presName="BalanceSpacing1" presStyleCnt="0"/>
      <dgm:spPr/>
    </dgm:pt>
    <dgm:pt modelId="{E51493B0-6307-46B8-B8F7-BC96C1D0F30F}" type="pres">
      <dgm:prSet presAssocID="{1A95EB2E-7FB9-408A-9013-18007174C9C9}" presName="Accent1Text" presStyleLbl="node1" presStyleIdx="3" presStyleCnt="6"/>
      <dgm:spPr/>
      <dgm:t>
        <a:bodyPr/>
        <a:lstStyle/>
        <a:p>
          <a:endParaRPr kumimoji="1" lang="ja-JP" altLang="en-US"/>
        </a:p>
      </dgm:t>
    </dgm:pt>
    <dgm:pt modelId="{F1D7881C-459E-4CE8-9CE9-F35B19BDA99C}" type="pres">
      <dgm:prSet presAssocID="{1A95EB2E-7FB9-408A-9013-18007174C9C9}" presName="spaceBetweenRectangles" presStyleCnt="0"/>
      <dgm:spPr/>
    </dgm:pt>
    <dgm:pt modelId="{74DE0D8B-458E-4521-9C5D-AEB1ED9DB136}" type="pres">
      <dgm:prSet presAssocID="{6ECA7969-51A2-42D8-8BA9-05EF2A137602}" presName="composite" presStyleCnt="0"/>
      <dgm:spPr/>
    </dgm:pt>
    <dgm:pt modelId="{3EBD92F8-0FDE-41BF-8C94-7F4B632F9AA6}" type="pres">
      <dgm:prSet presAssocID="{6ECA7969-51A2-42D8-8BA9-05EF2A137602}" presName="Parent1" presStyleLbl="node1" presStyleIdx="4" presStyleCnt="6">
        <dgm:presLayoutVars>
          <dgm:chMax val="1"/>
          <dgm:chPref val="1"/>
          <dgm:bulletEnabled val="1"/>
        </dgm:presLayoutVars>
      </dgm:prSet>
      <dgm:spPr/>
      <dgm:t>
        <a:bodyPr/>
        <a:lstStyle/>
        <a:p>
          <a:endParaRPr kumimoji="1" lang="ja-JP" altLang="en-US"/>
        </a:p>
      </dgm:t>
    </dgm:pt>
    <dgm:pt modelId="{212A4C63-758E-4BDD-B90F-AA799ED48B5A}" type="pres">
      <dgm:prSet presAssocID="{6ECA7969-51A2-42D8-8BA9-05EF2A137602}" presName="Childtext1" presStyleLbl="revTx" presStyleIdx="2" presStyleCnt="3" custScaleX="12730">
        <dgm:presLayoutVars>
          <dgm:chMax val="0"/>
          <dgm:chPref val="0"/>
          <dgm:bulletEnabled val="1"/>
        </dgm:presLayoutVars>
      </dgm:prSet>
      <dgm:spPr/>
      <dgm:t>
        <a:bodyPr/>
        <a:lstStyle/>
        <a:p>
          <a:endParaRPr kumimoji="1" lang="ja-JP" altLang="en-US"/>
        </a:p>
      </dgm:t>
    </dgm:pt>
    <dgm:pt modelId="{216FFCD7-0764-4FE3-B329-A6990F6708CE}" type="pres">
      <dgm:prSet presAssocID="{6ECA7969-51A2-42D8-8BA9-05EF2A137602}" presName="BalanceSpacing" presStyleCnt="0"/>
      <dgm:spPr/>
    </dgm:pt>
    <dgm:pt modelId="{54942AEF-2582-46CB-9104-0292A33CD9F4}" type="pres">
      <dgm:prSet presAssocID="{6ECA7969-51A2-42D8-8BA9-05EF2A137602}" presName="BalanceSpacing1" presStyleCnt="0"/>
      <dgm:spPr/>
    </dgm:pt>
    <dgm:pt modelId="{A4E53668-5D94-4B47-9E6A-9893E22DABB6}" type="pres">
      <dgm:prSet presAssocID="{CC5747CE-F79E-4EF4-A1F7-A0BD070B037D}" presName="Accent1Text" presStyleLbl="node1" presStyleIdx="5" presStyleCnt="6"/>
      <dgm:spPr/>
      <dgm:t>
        <a:bodyPr/>
        <a:lstStyle/>
        <a:p>
          <a:endParaRPr kumimoji="1" lang="ja-JP" altLang="en-US"/>
        </a:p>
      </dgm:t>
    </dgm:pt>
  </dgm:ptLst>
  <dgm:cxnLst>
    <dgm:cxn modelId="{333B8EF1-F048-4956-896F-E3E8CE827590}" type="presOf" srcId="{1A95EB2E-7FB9-408A-9013-18007174C9C9}" destId="{E51493B0-6307-46B8-B8F7-BC96C1D0F30F}" srcOrd="0" destOrd="0" presId="urn:microsoft.com/office/officeart/2008/layout/AlternatingHexagons"/>
    <dgm:cxn modelId="{1F492851-568B-4F30-8D29-E4639D638508}" type="presOf" srcId="{C7A8F894-A410-4F17-9857-EBE9C760C800}" destId="{EF3B6286-9CE5-4E87-A359-C2F1B428D7DB}" srcOrd="0" destOrd="0" presId="urn:microsoft.com/office/officeart/2008/layout/AlternatingHexagons"/>
    <dgm:cxn modelId="{8D7007DF-8DA5-462C-9E3B-88F6648B6883}" type="presOf" srcId="{3CD92E97-52DD-4166-A6EF-6AF933EBA73F}" destId="{D08FE880-740B-4B21-97C2-2A2D7A16AA9C}" srcOrd="0" destOrd="0" presId="urn:microsoft.com/office/officeart/2008/layout/AlternatingHexagons"/>
    <dgm:cxn modelId="{E4A0BDBD-0CD6-480A-B604-B2E260DE8402}" type="presOf" srcId="{4179C433-8C4A-4E0C-96E4-B789BAED7FD3}" destId="{26CF058D-4EC4-4935-9E14-9F74FE1FC1A7}" srcOrd="0" destOrd="0" presId="urn:microsoft.com/office/officeart/2008/layout/AlternatingHexagons"/>
    <dgm:cxn modelId="{B10C9045-FA73-4462-B29C-C7CDA7549AA8}" type="presOf" srcId="{6ECA7969-51A2-42D8-8BA9-05EF2A137602}" destId="{3EBD92F8-0FDE-41BF-8C94-7F4B632F9AA6}" srcOrd="0" destOrd="0" presId="urn:microsoft.com/office/officeart/2008/layout/AlternatingHexagons"/>
    <dgm:cxn modelId="{391A7D5B-1FB0-4A21-9A85-0E88F6A6A810}" type="presOf" srcId="{CC5747CE-F79E-4EF4-A1F7-A0BD070B037D}" destId="{A4E53668-5D94-4B47-9E6A-9893E22DABB6}" srcOrd="0" destOrd="0" presId="urn:microsoft.com/office/officeart/2008/layout/AlternatingHexagons"/>
    <dgm:cxn modelId="{61DE9043-389A-4D51-AE2D-6BAB9A737DBC}" srcId="{C7A8F894-A410-4F17-9857-EBE9C760C800}" destId="{3CD92E97-52DD-4166-A6EF-6AF933EBA73F}" srcOrd="0" destOrd="0" parTransId="{5DA4146D-E6A9-451B-B7E8-F4E5EE79603D}" sibTransId="{4179C433-8C4A-4E0C-96E4-B789BAED7FD3}"/>
    <dgm:cxn modelId="{11999B48-E047-4116-B844-22279169B924}" srcId="{C7A8F894-A410-4F17-9857-EBE9C760C800}" destId="{6ECA7969-51A2-42D8-8BA9-05EF2A137602}" srcOrd="2" destOrd="0" parTransId="{9807300E-071E-4872-8BC6-E637AB8FA89B}" sibTransId="{CC5747CE-F79E-4EF4-A1F7-A0BD070B037D}"/>
    <dgm:cxn modelId="{52293642-5ECF-4499-A1D5-3FA39F9F6269}" srcId="{C7A8F894-A410-4F17-9857-EBE9C760C800}" destId="{ABC01656-9120-4060-BA8C-63B4B2E30886}" srcOrd="1" destOrd="0" parTransId="{C1EF75DB-03C2-4C0F-9CF7-2B0A643F7B6C}" sibTransId="{1A95EB2E-7FB9-408A-9013-18007174C9C9}"/>
    <dgm:cxn modelId="{A0D5A066-2F03-451E-AF2D-0EBB26A14A60}" type="presOf" srcId="{ABC01656-9120-4060-BA8C-63B4B2E30886}" destId="{2772D134-1545-433E-89B9-0A2C2512804A}" srcOrd="0" destOrd="0" presId="urn:microsoft.com/office/officeart/2008/layout/AlternatingHexagons"/>
    <dgm:cxn modelId="{C834A36B-FDFD-48F4-9FEA-9FF3ABF26830}" type="presParOf" srcId="{EF3B6286-9CE5-4E87-A359-C2F1B428D7DB}" destId="{1659C660-4B11-4E03-9394-635374E04E7C}" srcOrd="0" destOrd="0" presId="urn:microsoft.com/office/officeart/2008/layout/AlternatingHexagons"/>
    <dgm:cxn modelId="{37A89354-F28A-480C-BC35-DF1361E24BD4}" type="presParOf" srcId="{1659C660-4B11-4E03-9394-635374E04E7C}" destId="{D08FE880-740B-4B21-97C2-2A2D7A16AA9C}" srcOrd="0" destOrd="0" presId="urn:microsoft.com/office/officeart/2008/layout/AlternatingHexagons"/>
    <dgm:cxn modelId="{20EFC4A6-E358-49A6-9D08-780B61C83DF2}" type="presParOf" srcId="{1659C660-4B11-4E03-9394-635374E04E7C}" destId="{5F973B5A-B85F-417F-BD5C-23324E90E763}" srcOrd="1" destOrd="0" presId="urn:microsoft.com/office/officeart/2008/layout/AlternatingHexagons"/>
    <dgm:cxn modelId="{9C021D49-F931-4E52-8546-7DC96C46C1A5}" type="presParOf" srcId="{1659C660-4B11-4E03-9394-635374E04E7C}" destId="{42136B4E-6DA4-4964-BF96-B63B1E422903}" srcOrd="2" destOrd="0" presId="urn:microsoft.com/office/officeart/2008/layout/AlternatingHexagons"/>
    <dgm:cxn modelId="{C49E40A9-B9FC-45A9-9211-E18E3EDF106B}" type="presParOf" srcId="{1659C660-4B11-4E03-9394-635374E04E7C}" destId="{0F9B43A6-B62E-419D-89A0-BBB3892F512B}" srcOrd="3" destOrd="0" presId="urn:microsoft.com/office/officeart/2008/layout/AlternatingHexagons"/>
    <dgm:cxn modelId="{6507232B-2BA6-4184-9EE1-0BACA84BB81E}" type="presParOf" srcId="{1659C660-4B11-4E03-9394-635374E04E7C}" destId="{26CF058D-4EC4-4935-9E14-9F74FE1FC1A7}" srcOrd="4" destOrd="0" presId="urn:microsoft.com/office/officeart/2008/layout/AlternatingHexagons"/>
    <dgm:cxn modelId="{6C76BA72-815D-487A-9CC9-6DAA7161D619}" type="presParOf" srcId="{EF3B6286-9CE5-4E87-A359-C2F1B428D7DB}" destId="{2DA12380-B2E0-4814-8204-9F098F3B5EF5}" srcOrd="1" destOrd="0" presId="urn:microsoft.com/office/officeart/2008/layout/AlternatingHexagons"/>
    <dgm:cxn modelId="{B3A1CFF7-1AF4-4D0F-9BEF-CD1EF5272F9F}" type="presParOf" srcId="{EF3B6286-9CE5-4E87-A359-C2F1B428D7DB}" destId="{51005072-C846-48EB-87D9-A9FC307E268D}" srcOrd="2" destOrd="0" presId="urn:microsoft.com/office/officeart/2008/layout/AlternatingHexagons"/>
    <dgm:cxn modelId="{47F46F81-C5F8-425B-9C77-3FDDF3BC3ED1}" type="presParOf" srcId="{51005072-C846-48EB-87D9-A9FC307E268D}" destId="{2772D134-1545-433E-89B9-0A2C2512804A}" srcOrd="0" destOrd="0" presId="urn:microsoft.com/office/officeart/2008/layout/AlternatingHexagons"/>
    <dgm:cxn modelId="{B6164FC9-096D-4D20-A72C-C1FB16A2BD99}" type="presParOf" srcId="{51005072-C846-48EB-87D9-A9FC307E268D}" destId="{00413787-7021-445F-9F7F-94A3DD9C5371}" srcOrd="1" destOrd="0" presId="urn:microsoft.com/office/officeart/2008/layout/AlternatingHexagons"/>
    <dgm:cxn modelId="{C67AE588-B859-48E8-A7E1-24F472092BB0}" type="presParOf" srcId="{51005072-C846-48EB-87D9-A9FC307E268D}" destId="{406408E9-4E79-46BD-B34C-194F73E20242}" srcOrd="2" destOrd="0" presId="urn:microsoft.com/office/officeart/2008/layout/AlternatingHexagons"/>
    <dgm:cxn modelId="{C450EFB8-69C3-4D5A-B9B7-462264095778}" type="presParOf" srcId="{51005072-C846-48EB-87D9-A9FC307E268D}" destId="{021C9B07-C573-4EF0-8CC0-0B2D66D98E61}" srcOrd="3" destOrd="0" presId="urn:microsoft.com/office/officeart/2008/layout/AlternatingHexagons"/>
    <dgm:cxn modelId="{41173E59-8C55-4BFB-B231-6582AD568229}" type="presParOf" srcId="{51005072-C846-48EB-87D9-A9FC307E268D}" destId="{E51493B0-6307-46B8-B8F7-BC96C1D0F30F}" srcOrd="4" destOrd="0" presId="urn:microsoft.com/office/officeart/2008/layout/AlternatingHexagons"/>
    <dgm:cxn modelId="{70A55627-B68E-4C8B-AD36-B66303779D93}" type="presParOf" srcId="{EF3B6286-9CE5-4E87-A359-C2F1B428D7DB}" destId="{F1D7881C-459E-4CE8-9CE9-F35B19BDA99C}" srcOrd="3" destOrd="0" presId="urn:microsoft.com/office/officeart/2008/layout/AlternatingHexagons"/>
    <dgm:cxn modelId="{09A861E4-704A-4F3B-BBC9-8220C425A5FE}" type="presParOf" srcId="{EF3B6286-9CE5-4E87-A359-C2F1B428D7DB}" destId="{74DE0D8B-458E-4521-9C5D-AEB1ED9DB136}" srcOrd="4" destOrd="0" presId="urn:microsoft.com/office/officeart/2008/layout/AlternatingHexagons"/>
    <dgm:cxn modelId="{5ED5C9A5-E937-4E0A-9506-9FB78A0A6754}" type="presParOf" srcId="{74DE0D8B-458E-4521-9C5D-AEB1ED9DB136}" destId="{3EBD92F8-0FDE-41BF-8C94-7F4B632F9AA6}" srcOrd="0" destOrd="0" presId="urn:microsoft.com/office/officeart/2008/layout/AlternatingHexagons"/>
    <dgm:cxn modelId="{1CD36FBE-B293-4AC3-A61A-B85C42FECAC1}" type="presParOf" srcId="{74DE0D8B-458E-4521-9C5D-AEB1ED9DB136}" destId="{212A4C63-758E-4BDD-B90F-AA799ED48B5A}" srcOrd="1" destOrd="0" presId="urn:microsoft.com/office/officeart/2008/layout/AlternatingHexagons"/>
    <dgm:cxn modelId="{F6B82520-71DA-4F6B-B269-7E6357861126}" type="presParOf" srcId="{74DE0D8B-458E-4521-9C5D-AEB1ED9DB136}" destId="{216FFCD7-0764-4FE3-B329-A6990F6708CE}" srcOrd="2" destOrd="0" presId="urn:microsoft.com/office/officeart/2008/layout/AlternatingHexagons"/>
    <dgm:cxn modelId="{B0835B0A-483D-4336-8DA8-67A3348275B1}" type="presParOf" srcId="{74DE0D8B-458E-4521-9C5D-AEB1ED9DB136}" destId="{54942AEF-2582-46CB-9104-0292A33CD9F4}" srcOrd="3" destOrd="0" presId="urn:microsoft.com/office/officeart/2008/layout/AlternatingHexagons"/>
    <dgm:cxn modelId="{EADF4D75-31EA-4F4C-993D-AB4E3BB727C1}" type="presParOf" srcId="{74DE0D8B-458E-4521-9C5D-AEB1ED9DB136}" destId="{A4E53668-5D94-4B47-9E6A-9893E22DABB6}" srcOrd="4" destOrd="0" presId="urn:microsoft.com/office/officeart/2008/layout/AlternatingHexagons"/>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B9B26D-FA6F-4DB9-B5D4-47D954912802}" type="doc">
      <dgm:prSet loTypeId="urn:microsoft.com/office/officeart/2005/8/layout/pyramid1" loCatId="pyramid" qsTypeId="urn:microsoft.com/office/officeart/2005/8/quickstyle/simple3" qsCatId="simple" csTypeId="urn:microsoft.com/office/officeart/2005/8/colors/accent1_2" csCatId="accent1" phldr="1"/>
      <dgm:spPr/>
    </dgm:pt>
    <dgm:pt modelId="{9619D2A2-1ED7-4E73-96F7-59796578DA4C}">
      <dgm:prSet phldrT="[テキスト]"/>
      <dgm:spPr/>
      <dgm:t>
        <a:bodyPr/>
        <a:lstStyle/>
        <a:p>
          <a:r>
            <a:rPr kumimoji="1" lang="ja-JP" altLang="en-US" dirty="0" smtClean="0">
              <a:solidFill>
                <a:srgbClr val="00B050"/>
              </a:solidFill>
            </a:rPr>
            <a:t>管理者</a:t>
          </a:r>
          <a:endParaRPr kumimoji="1" lang="ja-JP" altLang="en-US" dirty="0">
            <a:solidFill>
              <a:srgbClr val="00B050"/>
            </a:solidFill>
          </a:endParaRPr>
        </a:p>
      </dgm:t>
    </dgm:pt>
    <dgm:pt modelId="{A2F66107-3E19-4BAA-ADBE-F32AB26480E6}" type="parTrans" cxnId="{5289D8EF-A265-4771-9580-245435AAF1D8}">
      <dgm:prSet/>
      <dgm:spPr/>
      <dgm:t>
        <a:bodyPr/>
        <a:lstStyle/>
        <a:p>
          <a:endParaRPr kumimoji="1" lang="ja-JP" altLang="en-US">
            <a:solidFill>
              <a:srgbClr val="00B050"/>
            </a:solidFill>
          </a:endParaRPr>
        </a:p>
      </dgm:t>
    </dgm:pt>
    <dgm:pt modelId="{202471BF-E37A-4806-99EA-80C007B6305B}" type="sibTrans" cxnId="{5289D8EF-A265-4771-9580-245435AAF1D8}">
      <dgm:prSet/>
      <dgm:spPr/>
      <dgm:t>
        <a:bodyPr/>
        <a:lstStyle/>
        <a:p>
          <a:endParaRPr kumimoji="1" lang="ja-JP" altLang="en-US">
            <a:solidFill>
              <a:srgbClr val="00B050"/>
            </a:solidFill>
          </a:endParaRPr>
        </a:p>
      </dgm:t>
    </dgm:pt>
    <dgm:pt modelId="{D1764B32-661A-407B-8FB3-2FB4334E1996}">
      <dgm:prSet phldrT="[テキスト]"/>
      <dgm:spPr/>
      <dgm:t>
        <a:bodyPr/>
        <a:lstStyle/>
        <a:p>
          <a:r>
            <a:rPr kumimoji="1" lang="ja-JP" altLang="en-US" dirty="0" smtClean="0">
              <a:solidFill>
                <a:srgbClr val="00B050"/>
              </a:solidFill>
            </a:rPr>
            <a:t>ｻｰﾋﾞｽ提供責任者</a:t>
          </a:r>
          <a:endParaRPr kumimoji="1" lang="ja-JP" altLang="en-US" dirty="0">
            <a:solidFill>
              <a:srgbClr val="00B050"/>
            </a:solidFill>
          </a:endParaRPr>
        </a:p>
      </dgm:t>
    </dgm:pt>
    <dgm:pt modelId="{185CC433-0D0D-41CB-9BA7-C5F74DAFF978}" type="parTrans" cxnId="{232B792A-3FB8-4862-9D4F-B6DE88822E42}">
      <dgm:prSet/>
      <dgm:spPr/>
      <dgm:t>
        <a:bodyPr/>
        <a:lstStyle/>
        <a:p>
          <a:endParaRPr kumimoji="1" lang="ja-JP" altLang="en-US">
            <a:solidFill>
              <a:srgbClr val="00B050"/>
            </a:solidFill>
          </a:endParaRPr>
        </a:p>
      </dgm:t>
    </dgm:pt>
    <dgm:pt modelId="{F207138C-17B1-46D2-892B-D1F73872269A}" type="sibTrans" cxnId="{232B792A-3FB8-4862-9D4F-B6DE88822E42}">
      <dgm:prSet/>
      <dgm:spPr/>
      <dgm:t>
        <a:bodyPr/>
        <a:lstStyle/>
        <a:p>
          <a:endParaRPr kumimoji="1" lang="ja-JP" altLang="en-US">
            <a:solidFill>
              <a:srgbClr val="00B050"/>
            </a:solidFill>
          </a:endParaRPr>
        </a:p>
      </dgm:t>
    </dgm:pt>
    <dgm:pt modelId="{5BF02691-4832-4D6C-88E0-7C7F43AD5749}">
      <dgm:prSet phldrT="[テキスト]"/>
      <dgm:spPr/>
      <dgm:t>
        <a:bodyPr/>
        <a:lstStyle/>
        <a:p>
          <a:r>
            <a:rPr kumimoji="1" lang="ja-JP" altLang="en-US" dirty="0" smtClean="0">
              <a:solidFill>
                <a:srgbClr val="00B050"/>
              </a:solidFill>
            </a:rPr>
            <a:t>一般職員等</a:t>
          </a:r>
          <a:endParaRPr kumimoji="1" lang="ja-JP" altLang="en-US" dirty="0">
            <a:solidFill>
              <a:srgbClr val="00B050"/>
            </a:solidFill>
          </a:endParaRPr>
        </a:p>
      </dgm:t>
    </dgm:pt>
    <dgm:pt modelId="{84BD6DB1-CD5F-4DD9-8CFF-4272EE3F21F0}" type="parTrans" cxnId="{22C31C36-2FB8-4593-928F-B6F7E114FAED}">
      <dgm:prSet/>
      <dgm:spPr/>
      <dgm:t>
        <a:bodyPr/>
        <a:lstStyle/>
        <a:p>
          <a:endParaRPr kumimoji="1" lang="ja-JP" altLang="en-US">
            <a:solidFill>
              <a:srgbClr val="00B050"/>
            </a:solidFill>
          </a:endParaRPr>
        </a:p>
      </dgm:t>
    </dgm:pt>
    <dgm:pt modelId="{C577D6B7-0844-4E1D-8139-EEBB08515454}" type="sibTrans" cxnId="{22C31C36-2FB8-4593-928F-B6F7E114FAED}">
      <dgm:prSet/>
      <dgm:spPr/>
      <dgm:t>
        <a:bodyPr/>
        <a:lstStyle/>
        <a:p>
          <a:endParaRPr kumimoji="1" lang="ja-JP" altLang="en-US">
            <a:solidFill>
              <a:srgbClr val="00B050"/>
            </a:solidFill>
          </a:endParaRPr>
        </a:p>
      </dgm:t>
    </dgm:pt>
    <dgm:pt modelId="{30FDED71-3830-4901-B72A-4D1B9099F1AF}" type="pres">
      <dgm:prSet presAssocID="{E3B9B26D-FA6F-4DB9-B5D4-47D954912802}" presName="Name0" presStyleCnt="0">
        <dgm:presLayoutVars>
          <dgm:dir/>
          <dgm:animLvl val="lvl"/>
          <dgm:resizeHandles val="exact"/>
        </dgm:presLayoutVars>
      </dgm:prSet>
      <dgm:spPr/>
    </dgm:pt>
    <dgm:pt modelId="{4B447EA1-FC0B-47DB-A6DC-6E1F51BC2348}" type="pres">
      <dgm:prSet presAssocID="{9619D2A2-1ED7-4E73-96F7-59796578DA4C}" presName="Name8" presStyleCnt="0"/>
      <dgm:spPr/>
    </dgm:pt>
    <dgm:pt modelId="{F77C79CE-8DDA-497D-BEF6-043AAE9720A7}" type="pres">
      <dgm:prSet presAssocID="{9619D2A2-1ED7-4E73-96F7-59796578DA4C}" presName="level" presStyleLbl="node1" presStyleIdx="0" presStyleCnt="3">
        <dgm:presLayoutVars>
          <dgm:chMax val="1"/>
          <dgm:bulletEnabled val="1"/>
        </dgm:presLayoutVars>
      </dgm:prSet>
      <dgm:spPr/>
      <dgm:t>
        <a:bodyPr/>
        <a:lstStyle/>
        <a:p>
          <a:endParaRPr kumimoji="1" lang="ja-JP" altLang="en-US"/>
        </a:p>
      </dgm:t>
    </dgm:pt>
    <dgm:pt modelId="{D07F43BD-4596-4750-BF16-D164F515C3F1}" type="pres">
      <dgm:prSet presAssocID="{9619D2A2-1ED7-4E73-96F7-59796578DA4C}" presName="levelTx" presStyleLbl="revTx" presStyleIdx="0" presStyleCnt="0">
        <dgm:presLayoutVars>
          <dgm:chMax val="1"/>
          <dgm:bulletEnabled val="1"/>
        </dgm:presLayoutVars>
      </dgm:prSet>
      <dgm:spPr/>
      <dgm:t>
        <a:bodyPr/>
        <a:lstStyle/>
        <a:p>
          <a:endParaRPr kumimoji="1" lang="ja-JP" altLang="en-US"/>
        </a:p>
      </dgm:t>
    </dgm:pt>
    <dgm:pt modelId="{FB2C69A8-DEC9-4CB7-AB42-CA1E8E00D2B9}" type="pres">
      <dgm:prSet presAssocID="{D1764B32-661A-407B-8FB3-2FB4334E1996}" presName="Name8" presStyleCnt="0"/>
      <dgm:spPr/>
    </dgm:pt>
    <dgm:pt modelId="{DE225CAA-EAA6-47EE-A844-AC5AE01BB673}" type="pres">
      <dgm:prSet presAssocID="{D1764B32-661A-407B-8FB3-2FB4334E1996}" presName="level" presStyleLbl="node1" presStyleIdx="1" presStyleCnt="3">
        <dgm:presLayoutVars>
          <dgm:chMax val="1"/>
          <dgm:bulletEnabled val="1"/>
        </dgm:presLayoutVars>
      </dgm:prSet>
      <dgm:spPr/>
      <dgm:t>
        <a:bodyPr/>
        <a:lstStyle/>
        <a:p>
          <a:endParaRPr kumimoji="1" lang="ja-JP" altLang="en-US"/>
        </a:p>
      </dgm:t>
    </dgm:pt>
    <dgm:pt modelId="{65E1CDC3-79D8-46F5-A344-2C3059DB8AE6}" type="pres">
      <dgm:prSet presAssocID="{D1764B32-661A-407B-8FB3-2FB4334E1996}" presName="levelTx" presStyleLbl="revTx" presStyleIdx="0" presStyleCnt="0">
        <dgm:presLayoutVars>
          <dgm:chMax val="1"/>
          <dgm:bulletEnabled val="1"/>
        </dgm:presLayoutVars>
      </dgm:prSet>
      <dgm:spPr/>
      <dgm:t>
        <a:bodyPr/>
        <a:lstStyle/>
        <a:p>
          <a:endParaRPr kumimoji="1" lang="ja-JP" altLang="en-US"/>
        </a:p>
      </dgm:t>
    </dgm:pt>
    <dgm:pt modelId="{8A3C24E9-8CDC-4AFE-B231-B76A333A8CA5}" type="pres">
      <dgm:prSet presAssocID="{5BF02691-4832-4D6C-88E0-7C7F43AD5749}" presName="Name8" presStyleCnt="0"/>
      <dgm:spPr/>
    </dgm:pt>
    <dgm:pt modelId="{1B0E4D61-3D89-40C7-B165-A7A8CF82B7D7}" type="pres">
      <dgm:prSet presAssocID="{5BF02691-4832-4D6C-88E0-7C7F43AD5749}" presName="level" presStyleLbl="node1" presStyleIdx="2" presStyleCnt="3" custLinFactNeighborX="11438" custLinFactNeighborY="33464">
        <dgm:presLayoutVars>
          <dgm:chMax val="1"/>
          <dgm:bulletEnabled val="1"/>
        </dgm:presLayoutVars>
      </dgm:prSet>
      <dgm:spPr/>
      <dgm:t>
        <a:bodyPr/>
        <a:lstStyle/>
        <a:p>
          <a:endParaRPr kumimoji="1" lang="ja-JP" altLang="en-US"/>
        </a:p>
      </dgm:t>
    </dgm:pt>
    <dgm:pt modelId="{505DDD17-A6DA-41A4-9663-124BFFBB1EEE}" type="pres">
      <dgm:prSet presAssocID="{5BF02691-4832-4D6C-88E0-7C7F43AD5749}" presName="levelTx" presStyleLbl="revTx" presStyleIdx="0" presStyleCnt="0">
        <dgm:presLayoutVars>
          <dgm:chMax val="1"/>
          <dgm:bulletEnabled val="1"/>
        </dgm:presLayoutVars>
      </dgm:prSet>
      <dgm:spPr/>
      <dgm:t>
        <a:bodyPr/>
        <a:lstStyle/>
        <a:p>
          <a:endParaRPr kumimoji="1" lang="ja-JP" altLang="en-US"/>
        </a:p>
      </dgm:t>
    </dgm:pt>
  </dgm:ptLst>
  <dgm:cxnLst>
    <dgm:cxn modelId="{FF190A19-BEE2-4418-80AC-42EF670F55EE}" type="presOf" srcId="{E3B9B26D-FA6F-4DB9-B5D4-47D954912802}" destId="{30FDED71-3830-4901-B72A-4D1B9099F1AF}" srcOrd="0" destOrd="0" presId="urn:microsoft.com/office/officeart/2005/8/layout/pyramid1"/>
    <dgm:cxn modelId="{5289D8EF-A265-4771-9580-245435AAF1D8}" srcId="{E3B9B26D-FA6F-4DB9-B5D4-47D954912802}" destId="{9619D2A2-1ED7-4E73-96F7-59796578DA4C}" srcOrd="0" destOrd="0" parTransId="{A2F66107-3E19-4BAA-ADBE-F32AB26480E6}" sibTransId="{202471BF-E37A-4806-99EA-80C007B6305B}"/>
    <dgm:cxn modelId="{DA6E84C4-559D-432B-B401-165C9A0B61FE}" type="presOf" srcId="{D1764B32-661A-407B-8FB3-2FB4334E1996}" destId="{65E1CDC3-79D8-46F5-A344-2C3059DB8AE6}" srcOrd="1" destOrd="0" presId="urn:microsoft.com/office/officeart/2005/8/layout/pyramid1"/>
    <dgm:cxn modelId="{C6860F07-BD40-43A9-8720-4A7DB30F493E}" type="presOf" srcId="{5BF02691-4832-4D6C-88E0-7C7F43AD5749}" destId="{1B0E4D61-3D89-40C7-B165-A7A8CF82B7D7}" srcOrd="0" destOrd="0" presId="urn:microsoft.com/office/officeart/2005/8/layout/pyramid1"/>
    <dgm:cxn modelId="{A236DB1C-2265-497E-9E32-C8D0DB268369}" type="presOf" srcId="{5BF02691-4832-4D6C-88E0-7C7F43AD5749}" destId="{505DDD17-A6DA-41A4-9663-124BFFBB1EEE}" srcOrd="1" destOrd="0" presId="urn:microsoft.com/office/officeart/2005/8/layout/pyramid1"/>
    <dgm:cxn modelId="{E0C14CC8-9D1C-4940-B856-2FCC8EBC89EE}" type="presOf" srcId="{9619D2A2-1ED7-4E73-96F7-59796578DA4C}" destId="{F77C79CE-8DDA-497D-BEF6-043AAE9720A7}" srcOrd="0" destOrd="0" presId="urn:microsoft.com/office/officeart/2005/8/layout/pyramid1"/>
    <dgm:cxn modelId="{A3671E7C-99BA-49F3-A12F-42800E95493E}" type="presOf" srcId="{9619D2A2-1ED7-4E73-96F7-59796578DA4C}" destId="{D07F43BD-4596-4750-BF16-D164F515C3F1}" srcOrd="1" destOrd="0" presId="urn:microsoft.com/office/officeart/2005/8/layout/pyramid1"/>
    <dgm:cxn modelId="{22C31C36-2FB8-4593-928F-B6F7E114FAED}" srcId="{E3B9B26D-FA6F-4DB9-B5D4-47D954912802}" destId="{5BF02691-4832-4D6C-88E0-7C7F43AD5749}" srcOrd="2" destOrd="0" parTransId="{84BD6DB1-CD5F-4DD9-8CFF-4272EE3F21F0}" sibTransId="{C577D6B7-0844-4E1D-8139-EEBB08515454}"/>
    <dgm:cxn modelId="{232B792A-3FB8-4862-9D4F-B6DE88822E42}" srcId="{E3B9B26D-FA6F-4DB9-B5D4-47D954912802}" destId="{D1764B32-661A-407B-8FB3-2FB4334E1996}" srcOrd="1" destOrd="0" parTransId="{185CC433-0D0D-41CB-9BA7-C5F74DAFF978}" sibTransId="{F207138C-17B1-46D2-892B-D1F73872269A}"/>
    <dgm:cxn modelId="{9E39743B-860F-494A-A241-B0104A80C85F}" type="presOf" srcId="{D1764B32-661A-407B-8FB3-2FB4334E1996}" destId="{DE225CAA-EAA6-47EE-A844-AC5AE01BB673}" srcOrd="0" destOrd="0" presId="urn:microsoft.com/office/officeart/2005/8/layout/pyramid1"/>
    <dgm:cxn modelId="{B55ECB28-7E64-4E8C-86FB-4AF2703EE57E}" type="presParOf" srcId="{30FDED71-3830-4901-B72A-4D1B9099F1AF}" destId="{4B447EA1-FC0B-47DB-A6DC-6E1F51BC2348}" srcOrd="0" destOrd="0" presId="urn:microsoft.com/office/officeart/2005/8/layout/pyramid1"/>
    <dgm:cxn modelId="{4B71A763-44E7-405A-8B66-26AD4BD7E283}" type="presParOf" srcId="{4B447EA1-FC0B-47DB-A6DC-6E1F51BC2348}" destId="{F77C79CE-8DDA-497D-BEF6-043AAE9720A7}" srcOrd="0" destOrd="0" presId="urn:microsoft.com/office/officeart/2005/8/layout/pyramid1"/>
    <dgm:cxn modelId="{BD59D820-2F27-4456-9B81-BDCEE5F12C3E}" type="presParOf" srcId="{4B447EA1-FC0B-47DB-A6DC-6E1F51BC2348}" destId="{D07F43BD-4596-4750-BF16-D164F515C3F1}" srcOrd="1" destOrd="0" presId="urn:microsoft.com/office/officeart/2005/8/layout/pyramid1"/>
    <dgm:cxn modelId="{7E98B158-A2BD-47A9-AAD2-8505E6002053}" type="presParOf" srcId="{30FDED71-3830-4901-B72A-4D1B9099F1AF}" destId="{FB2C69A8-DEC9-4CB7-AB42-CA1E8E00D2B9}" srcOrd="1" destOrd="0" presId="urn:microsoft.com/office/officeart/2005/8/layout/pyramid1"/>
    <dgm:cxn modelId="{B5FFB44D-671B-4B22-87D5-F816985FD5BD}" type="presParOf" srcId="{FB2C69A8-DEC9-4CB7-AB42-CA1E8E00D2B9}" destId="{DE225CAA-EAA6-47EE-A844-AC5AE01BB673}" srcOrd="0" destOrd="0" presId="urn:microsoft.com/office/officeart/2005/8/layout/pyramid1"/>
    <dgm:cxn modelId="{6EB9DEC5-0710-472A-A010-AFCC08771038}" type="presParOf" srcId="{FB2C69A8-DEC9-4CB7-AB42-CA1E8E00D2B9}" destId="{65E1CDC3-79D8-46F5-A344-2C3059DB8AE6}" srcOrd="1" destOrd="0" presId="urn:microsoft.com/office/officeart/2005/8/layout/pyramid1"/>
    <dgm:cxn modelId="{5D555F52-18E1-4C29-B7A6-27CE8CCFF49F}" type="presParOf" srcId="{30FDED71-3830-4901-B72A-4D1B9099F1AF}" destId="{8A3C24E9-8CDC-4AFE-B231-B76A333A8CA5}" srcOrd="2" destOrd="0" presId="urn:microsoft.com/office/officeart/2005/8/layout/pyramid1"/>
    <dgm:cxn modelId="{A0B77E7E-4779-484E-A33B-394ECEB98357}" type="presParOf" srcId="{8A3C24E9-8CDC-4AFE-B231-B76A333A8CA5}" destId="{1B0E4D61-3D89-40C7-B165-A7A8CF82B7D7}" srcOrd="0" destOrd="0" presId="urn:microsoft.com/office/officeart/2005/8/layout/pyramid1"/>
    <dgm:cxn modelId="{87EAEF24-3859-4D14-8BFE-EF555520C2BA}" type="presParOf" srcId="{8A3C24E9-8CDC-4AFE-B231-B76A333A8CA5}" destId="{505DDD17-A6DA-41A4-9663-124BFFBB1EEE}"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B9B26D-FA6F-4DB9-B5D4-47D954912802}" type="doc">
      <dgm:prSet loTypeId="urn:microsoft.com/office/officeart/2005/8/layout/pyramid1" loCatId="pyramid" qsTypeId="urn:microsoft.com/office/officeart/2005/8/quickstyle/simple3" qsCatId="simple" csTypeId="urn:microsoft.com/office/officeart/2005/8/colors/accent1_2" csCatId="accent1" phldr="1"/>
      <dgm:spPr/>
    </dgm:pt>
    <dgm:pt modelId="{9619D2A2-1ED7-4E73-96F7-59796578DA4C}">
      <dgm:prSet phldrT="[テキスト]"/>
      <dgm:spPr/>
      <dgm:t>
        <a:bodyPr/>
        <a:lstStyle/>
        <a:p>
          <a:r>
            <a:rPr kumimoji="1" lang="ja-JP" altLang="en-US" dirty="0" smtClean="0">
              <a:solidFill>
                <a:schemeClr val="accent1">
                  <a:lumMod val="75000"/>
                </a:schemeClr>
              </a:solidFill>
            </a:rPr>
            <a:t>管理者</a:t>
          </a:r>
          <a:endParaRPr kumimoji="1" lang="ja-JP" altLang="en-US" dirty="0">
            <a:solidFill>
              <a:schemeClr val="accent1">
                <a:lumMod val="75000"/>
              </a:schemeClr>
            </a:solidFill>
          </a:endParaRPr>
        </a:p>
      </dgm:t>
    </dgm:pt>
    <dgm:pt modelId="{A2F66107-3E19-4BAA-ADBE-F32AB26480E6}" type="parTrans" cxnId="{5289D8EF-A265-4771-9580-245435AAF1D8}">
      <dgm:prSet/>
      <dgm:spPr/>
      <dgm:t>
        <a:bodyPr/>
        <a:lstStyle/>
        <a:p>
          <a:endParaRPr kumimoji="1" lang="ja-JP" altLang="en-US">
            <a:solidFill>
              <a:schemeClr val="accent1">
                <a:lumMod val="75000"/>
              </a:schemeClr>
            </a:solidFill>
          </a:endParaRPr>
        </a:p>
      </dgm:t>
    </dgm:pt>
    <dgm:pt modelId="{202471BF-E37A-4806-99EA-80C007B6305B}" type="sibTrans" cxnId="{5289D8EF-A265-4771-9580-245435AAF1D8}">
      <dgm:prSet/>
      <dgm:spPr/>
      <dgm:t>
        <a:bodyPr/>
        <a:lstStyle/>
        <a:p>
          <a:endParaRPr kumimoji="1" lang="ja-JP" altLang="en-US">
            <a:solidFill>
              <a:schemeClr val="accent1">
                <a:lumMod val="75000"/>
              </a:schemeClr>
            </a:solidFill>
          </a:endParaRPr>
        </a:p>
      </dgm:t>
    </dgm:pt>
    <dgm:pt modelId="{D1764B32-661A-407B-8FB3-2FB4334E1996}">
      <dgm:prSet phldrT="[テキスト]"/>
      <dgm:spPr/>
      <dgm:t>
        <a:bodyPr/>
        <a:lstStyle/>
        <a:p>
          <a:r>
            <a:rPr kumimoji="1" lang="ja-JP" altLang="en-US" dirty="0" smtClean="0">
              <a:solidFill>
                <a:schemeClr val="accent1">
                  <a:lumMod val="75000"/>
                </a:schemeClr>
              </a:solidFill>
            </a:rPr>
            <a:t>ｻｰﾋﾞｽ管理責任者等</a:t>
          </a:r>
          <a:endParaRPr kumimoji="1" lang="ja-JP" altLang="en-US" dirty="0">
            <a:solidFill>
              <a:schemeClr val="accent1">
                <a:lumMod val="75000"/>
              </a:schemeClr>
            </a:solidFill>
          </a:endParaRPr>
        </a:p>
      </dgm:t>
    </dgm:pt>
    <dgm:pt modelId="{185CC433-0D0D-41CB-9BA7-C5F74DAFF978}" type="parTrans" cxnId="{232B792A-3FB8-4862-9D4F-B6DE88822E42}">
      <dgm:prSet/>
      <dgm:spPr/>
      <dgm:t>
        <a:bodyPr/>
        <a:lstStyle/>
        <a:p>
          <a:endParaRPr kumimoji="1" lang="ja-JP" altLang="en-US">
            <a:solidFill>
              <a:schemeClr val="accent1">
                <a:lumMod val="75000"/>
              </a:schemeClr>
            </a:solidFill>
          </a:endParaRPr>
        </a:p>
      </dgm:t>
    </dgm:pt>
    <dgm:pt modelId="{F207138C-17B1-46D2-892B-D1F73872269A}" type="sibTrans" cxnId="{232B792A-3FB8-4862-9D4F-B6DE88822E42}">
      <dgm:prSet/>
      <dgm:spPr/>
      <dgm:t>
        <a:bodyPr/>
        <a:lstStyle/>
        <a:p>
          <a:endParaRPr kumimoji="1" lang="ja-JP" altLang="en-US">
            <a:solidFill>
              <a:schemeClr val="accent1">
                <a:lumMod val="75000"/>
              </a:schemeClr>
            </a:solidFill>
          </a:endParaRPr>
        </a:p>
      </dgm:t>
    </dgm:pt>
    <dgm:pt modelId="{5BF02691-4832-4D6C-88E0-7C7F43AD5749}">
      <dgm:prSet phldrT="[テキスト]"/>
      <dgm:spPr/>
      <dgm:t>
        <a:bodyPr/>
        <a:lstStyle/>
        <a:p>
          <a:r>
            <a:rPr kumimoji="1" lang="ja-JP" altLang="en-US" dirty="0" smtClean="0">
              <a:solidFill>
                <a:schemeClr val="accent1">
                  <a:lumMod val="75000"/>
                </a:schemeClr>
              </a:solidFill>
            </a:rPr>
            <a:t>一般職員等</a:t>
          </a:r>
          <a:endParaRPr kumimoji="1" lang="ja-JP" altLang="en-US" dirty="0">
            <a:solidFill>
              <a:schemeClr val="accent1">
                <a:lumMod val="75000"/>
              </a:schemeClr>
            </a:solidFill>
          </a:endParaRPr>
        </a:p>
      </dgm:t>
    </dgm:pt>
    <dgm:pt modelId="{84BD6DB1-CD5F-4DD9-8CFF-4272EE3F21F0}" type="parTrans" cxnId="{22C31C36-2FB8-4593-928F-B6F7E114FAED}">
      <dgm:prSet/>
      <dgm:spPr/>
      <dgm:t>
        <a:bodyPr/>
        <a:lstStyle/>
        <a:p>
          <a:endParaRPr kumimoji="1" lang="ja-JP" altLang="en-US">
            <a:solidFill>
              <a:schemeClr val="accent1">
                <a:lumMod val="75000"/>
              </a:schemeClr>
            </a:solidFill>
          </a:endParaRPr>
        </a:p>
      </dgm:t>
    </dgm:pt>
    <dgm:pt modelId="{C577D6B7-0844-4E1D-8139-EEBB08515454}" type="sibTrans" cxnId="{22C31C36-2FB8-4593-928F-B6F7E114FAED}">
      <dgm:prSet/>
      <dgm:spPr/>
      <dgm:t>
        <a:bodyPr/>
        <a:lstStyle/>
        <a:p>
          <a:endParaRPr kumimoji="1" lang="ja-JP" altLang="en-US">
            <a:solidFill>
              <a:schemeClr val="accent1">
                <a:lumMod val="75000"/>
              </a:schemeClr>
            </a:solidFill>
          </a:endParaRPr>
        </a:p>
      </dgm:t>
    </dgm:pt>
    <dgm:pt modelId="{30FDED71-3830-4901-B72A-4D1B9099F1AF}" type="pres">
      <dgm:prSet presAssocID="{E3B9B26D-FA6F-4DB9-B5D4-47D954912802}" presName="Name0" presStyleCnt="0">
        <dgm:presLayoutVars>
          <dgm:dir/>
          <dgm:animLvl val="lvl"/>
          <dgm:resizeHandles val="exact"/>
        </dgm:presLayoutVars>
      </dgm:prSet>
      <dgm:spPr/>
    </dgm:pt>
    <dgm:pt modelId="{4B447EA1-FC0B-47DB-A6DC-6E1F51BC2348}" type="pres">
      <dgm:prSet presAssocID="{9619D2A2-1ED7-4E73-96F7-59796578DA4C}" presName="Name8" presStyleCnt="0"/>
      <dgm:spPr/>
    </dgm:pt>
    <dgm:pt modelId="{F77C79CE-8DDA-497D-BEF6-043AAE9720A7}" type="pres">
      <dgm:prSet presAssocID="{9619D2A2-1ED7-4E73-96F7-59796578DA4C}" presName="level" presStyleLbl="node1" presStyleIdx="0" presStyleCnt="3">
        <dgm:presLayoutVars>
          <dgm:chMax val="1"/>
          <dgm:bulletEnabled val="1"/>
        </dgm:presLayoutVars>
      </dgm:prSet>
      <dgm:spPr/>
      <dgm:t>
        <a:bodyPr/>
        <a:lstStyle/>
        <a:p>
          <a:endParaRPr kumimoji="1" lang="ja-JP" altLang="en-US"/>
        </a:p>
      </dgm:t>
    </dgm:pt>
    <dgm:pt modelId="{D07F43BD-4596-4750-BF16-D164F515C3F1}" type="pres">
      <dgm:prSet presAssocID="{9619D2A2-1ED7-4E73-96F7-59796578DA4C}" presName="levelTx" presStyleLbl="revTx" presStyleIdx="0" presStyleCnt="0">
        <dgm:presLayoutVars>
          <dgm:chMax val="1"/>
          <dgm:bulletEnabled val="1"/>
        </dgm:presLayoutVars>
      </dgm:prSet>
      <dgm:spPr/>
      <dgm:t>
        <a:bodyPr/>
        <a:lstStyle/>
        <a:p>
          <a:endParaRPr kumimoji="1" lang="ja-JP" altLang="en-US"/>
        </a:p>
      </dgm:t>
    </dgm:pt>
    <dgm:pt modelId="{FB2C69A8-DEC9-4CB7-AB42-CA1E8E00D2B9}" type="pres">
      <dgm:prSet presAssocID="{D1764B32-661A-407B-8FB3-2FB4334E1996}" presName="Name8" presStyleCnt="0"/>
      <dgm:spPr/>
    </dgm:pt>
    <dgm:pt modelId="{DE225CAA-EAA6-47EE-A844-AC5AE01BB673}" type="pres">
      <dgm:prSet presAssocID="{D1764B32-661A-407B-8FB3-2FB4334E1996}" presName="level" presStyleLbl="node1" presStyleIdx="1" presStyleCnt="3">
        <dgm:presLayoutVars>
          <dgm:chMax val="1"/>
          <dgm:bulletEnabled val="1"/>
        </dgm:presLayoutVars>
      </dgm:prSet>
      <dgm:spPr/>
      <dgm:t>
        <a:bodyPr/>
        <a:lstStyle/>
        <a:p>
          <a:endParaRPr kumimoji="1" lang="ja-JP" altLang="en-US"/>
        </a:p>
      </dgm:t>
    </dgm:pt>
    <dgm:pt modelId="{65E1CDC3-79D8-46F5-A344-2C3059DB8AE6}" type="pres">
      <dgm:prSet presAssocID="{D1764B32-661A-407B-8FB3-2FB4334E1996}" presName="levelTx" presStyleLbl="revTx" presStyleIdx="0" presStyleCnt="0">
        <dgm:presLayoutVars>
          <dgm:chMax val="1"/>
          <dgm:bulletEnabled val="1"/>
        </dgm:presLayoutVars>
      </dgm:prSet>
      <dgm:spPr/>
      <dgm:t>
        <a:bodyPr/>
        <a:lstStyle/>
        <a:p>
          <a:endParaRPr kumimoji="1" lang="ja-JP" altLang="en-US"/>
        </a:p>
      </dgm:t>
    </dgm:pt>
    <dgm:pt modelId="{8A3C24E9-8CDC-4AFE-B231-B76A333A8CA5}" type="pres">
      <dgm:prSet presAssocID="{5BF02691-4832-4D6C-88E0-7C7F43AD5749}" presName="Name8" presStyleCnt="0"/>
      <dgm:spPr/>
    </dgm:pt>
    <dgm:pt modelId="{1B0E4D61-3D89-40C7-B165-A7A8CF82B7D7}" type="pres">
      <dgm:prSet presAssocID="{5BF02691-4832-4D6C-88E0-7C7F43AD5749}" presName="level" presStyleLbl="node1" presStyleIdx="2" presStyleCnt="3" custLinFactNeighborX="713" custLinFactNeighborY="24806">
        <dgm:presLayoutVars>
          <dgm:chMax val="1"/>
          <dgm:bulletEnabled val="1"/>
        </dgm:presLayoutVars>
      </dgm:prSet>
      <dgm:spPr/>
      <dgm:t>
        <a:bodyPr/>
        <a:lstStyle/>
        <a:p>
          <a:endParaRPr kumimoji="1" lang="ja-JP" altLang="en-US"/>
        </a:p>
      </dgm:t>
    </dgm:pt>
    <dgm:pt modelId="{505DDD17-A6DA-41A4-9663-124BFFBB1EEE}" type="pres">
      <dgm:prSet presAssocID="{5BF02691-4832-4D6C-88E0-7C7F43AD5749}" presName="levelTx" presStyleLbl="revTx" presStyleIdx="0" presStyleCnt="0">
        <dgm:presLayoutVars>
          <dgm:chMax val="1"/>
          <dgm:bulletEnabled val="1"/>
        </dgm:presLayoutVars>
      </dgm:prSet>
      <dgm:spPr/>
      <dgm:t>
        <a:bodyPr/>
        <a:lstStyle/>
        <a:p>
          <a:endParaRPr kumimoji="1" lang="ja-JP" altLang="en-US"/>
        </a:p>
      </dgm:t>
    </dgm:pt>
  </dgm:ptLst>
  <dgm:cxnLst>
    <dgm:cxn modelId="{918F4139-9412-4564-A7E6-6942727534F5}" type="presOf" srcId="{9619D2A2-1ED7-4E73-96F7-59796578DA4C}" destId="{F77C79CE-8DDA-497D-BEF6-043AAE9720A7}" srcOrd="0" destOrd="0" presId="urn:microsoft.com/office/officeart/2005/8/layout/pyramid1"/>
    <dgm:cxn modelId="{C7BE8005-7C78-4396-B3EF-44F86A51C65A}" type="presOf" srcId="{E3B9B26D-FA6F-4DB9-B5D4-47D954912802}" destId="{30FDED71-3830-4901-B72A-4D1B9099F1AF}" srcOrd="0" destOrd="0" presId="urn:microsoft.com/office/officeart/2005/8/layout/pyramid1"/>
    <dgm:cxn modelId="{4DAF038E-9D56-48DC-9EC1-C755ED1E7894}" type="presOf" srcId="{D1764B32-661A-407B-8FB3-2FB4334E1996}" destId="{65E1CDC3-79D8-46F5-A344-2C3059DB8AE6}" srcOrd="1" destOrd="0" presId="urn:microsoft.com/office/officeart/2005/8/layout/pyramid1"/>
    <dgm:cxn modelId="{CED202A5-4F73-4B20-B2DE-8F0F02C3E433}" type="presOf" srcId="{D1764B32-661A-407B-8FB3-2FB4334E1996}" destId="{DE225CAA-EAA6-47EE-A844-AC5AE01BB673}" srcOrd="0" destOrd="0" presId="urn:microsoft.com/office/officeart/2005/8/layout/pyramid1"/>
    <dgm:cxn modelId="{E86B4D9F-869C-4267-B3C9-95157D4EC938}" type="presOf" srcId="{5BF02691-4832-4D6C-88E0-7C7F43AD5749}" destId="{1B0E4D61-3D89-40C7-B165-A7A8CF82B7D7}" srcOrd="0" destOrd="0" presId="urn:microsoft.com/office/officeart/2005/8/layout/pyramid1"/>
    <dgm:cxn modelId="{37098796-FA31-4A76-A4CA-AAC1FB5743DF}" type="presOf" srcId="{5BF02691-4832-4D6C-88E0-7C7F43AD5749}" destId="{505DDD17-A6DA-41A4-9663-124BFFBB1EEE}" srcOrd="1" destOrd="0" presId="urn:microsoft.com/office/officeart/2005/8/layout/pyramid1"/>
    <dgm:cxn modelId="{22C31C36-2FB8-4593-928F-B6F7E114FAED}" srcId="{E3B9B26D-FA6F-4DB9-B5D4-47D954912802}" destId="{5BF02691-4832-4D6C-88E0-7C7F43AD5749}" srcOrd="2" destOrd="0" parTransId="{84BD6DB1-CD5F-4DD9-8CFF-4272EE3F21F0}" sibTransId="{C577D6B7-0844-4E1D-8139-EEBB08515454}"/>
    <dgm:cxn modelId="{5289D8EF-A265-4771-9580-245435AAF1D8}" srcId="{E3B9B26D-FA6F-4DB9-B5D4-47D954912802}" destId="{9619D2A2-1ED7-4E73-96F7-59796578DA4C}" srcOrd="0" destOrd="0" parTransId="{A2F66107-3E19-4BAA-ADBE-F32AB26480E6}" sibTransId="{202471BF-E37A-4806-99EA-80C007B6305B}"/>
    <dgm:cxn modelId="{FF20F2AE-2538-4234-8E60-BDFDDDCC5029}" type="presOf" srcId="{9619D2A2-1ED7-4E73-96F7-59796578DA4C}" destId="{D07F43BD-4596-4750-BF16-D164F515C3F1}" srcOrd="1" destOrd="0" presId="urn:microsoft.com/office/officeart/2005/8/layout/pyramid1"/>
    <dgm:cxn modelId="{232B792A-3FB8-4862-9D4F-B6DE88822E42}" srcId="{E3B9B26D-FA6F-4DB9-B5D4-47D954912802}" destId="{D1764B32-661A-407B-8FB3-2FB4334E1996}" srcOrd="1" destOrd="0" parTransId="{185CC433-0D0D-41CB-9BA7-C5F74DAFF978}" sibTransId="{F207138C-17B1-46D2-892B-D1F73872269A}"/>
    <dgm:cxn modelId="{818E397B-2EFD-4630-BFAC-C920FBEBE91E}" type="presParOf" srcId="{30FDED71-3830-4901-B72A-4D1B9099F1AF}" destId="{4B447EA1-FC0B-47DB-A6DC-6E1F51BC2348}" srcOrd="0" destOrd="0" presId="urn:microsoft.com/office/officeart/2005/8/layout/pyramid1"/>
    <dgm:cxn modelId="{B4B28175-3956-4D5C-8E29-DB3C6F6FFDDB}" type="presParOf" srcId="{4B447EA1-FC0B-47DB-A6DC-6E1F51BC2348}" destId="{F77C79CE-8DDA-497D-BEF6-043AAE9720A7}" srcOrd="0" destOrd="0" presId="urn:microsoft.com/office/officeart/2005/8/layout/pyramid1"/>
    <dgm:cxn modelId="{22D8670B-A339-40C5-873D-736086FE613F}" type="presParOf" srcId="{4B447EA1-FC0B-47DB-A6DC-6E1F51BC2348}" destId="{D07F43BD-4596-4750-BF16-D164F515C3F1}" srcOrd="1" destOrd="0" presId="urn:microsoft.com/office/officeart/2005/8/layout/pyramid1"/>
    <dgm:cxn modelId="{484B5619-C4C8-4E70-B529-9FE546CC6651}" type="presParOf" srcId="{30FDED71-3830-4901-B72A-4D1B9099F1AF}" destId="{FB2C69A8-DEC9-4CB7-AB42-CA1E8E00D2B9}" srcOrd="1" destOrd="0" presId="urn:microsoft.com/office/officeart/2005/8/layout/pyramid1"/>
    <dgm:cxn modelId="{A2D7B911-B2CD-4484-98E9-690A972DCF88}" type="presParOf" srcId="{FB2C69A8-DEC9-4CB7-AB42-CA1E8E00D2B9}" destId="{DE225CAA-EAA6-47EE-A844-AC5AE01BB673}" srcOrd="0" destOrd="0" presId="urn:microsoft.com/office/officeart/2005/8/layout/pyramid1"/>
    <dgm:cxn modelId="{9C7EF037-CF42-4FD5-9848-9DACB14CF465}" type="presParOf" srcId="{FB2C69A8-DEC9-4CB7-AB42-CA1E8E00D2B9}" destId="{65E1CDC3-79D8-46F5-A344-2C3059DB8AE6}" srcOrd="1" destOrd="0" presId="urn:microsoft.com/office/officeart/2005/8/layout/pyramid1"/>
    <dgm:cxn modelId="{277E984F-33C8-4681-9ACB-FAF199051436}" type="presParOf" srcId="{30FDED71-3830-4901-B72A-4D1B9099F1AF}" destId="{8A3C24E9-8CDC-4AFE-B231-B76A333A8CA5}" srcOrd="2" destOrd="0" presId="urn:microsoft.com/office/officeart/2005/8/layout/pyramid1"/>
    <dgm:cxn modelId="{009965DF-DE7A-450B-B2A8-6FFDA3831FB1}" type="presParOf" srcId="{8A3C24E9-8CDC-4AFE-B231-B76A333A8CA5}" destId="{1B0E4D61-3D89-40C7-B165-A7A8CF82B7D7}" srcOrd="0" destOrd="0" presId="urn:microsoft.com/office/officeart/2005/8/layout/pyramid1"/>
    <dgm:cxn modelId="{A5B47973-79E0-4773-92A5-35A94F1A2D9F}" type="presParOf" srcId="{8A3C24E9-8CDC-4AFE-B231-B76A333A8CA5}" destId="{505DDD17-A6DA-41A4-9663-124BFFBB1EEE}"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3B9B26D-FA6F-4DB9-B5D4-47D954912802}" type="doc">
      <dgm:prSet loTypeId="urn:microsoft.com/office/officeart/2005/8/layout/pyramid1" loCatId="pyramid" qsTypeId="urn:microsoft.com/office/officeart/2005/8/quickstyle/simple3" qsCatId="simple" csTypeId="urn:microsoft.com/office/officeart/2005/8/colors/accent1_2" csCatId="accent1" phldr="1"/>
      <dgm:spPr/>
    </dgm:pt>
    <dgm:pt modelId="{9619D2A2-1ED7-4E73-96F7-59796578DA4C}">
      <dgm:prSet phldrT="[テキスト]"/>
      <dgm:spPr/>
      <dgm:t>
        <a:bodyPr/>
        <a:lstStyle/>
        <a:p>
          <a:r>
            <a:rPr kumimoji="1" lang="ja-JP" altLang="en-US" dirty="0" smtClean="0">
              <a:solidFill>
                <a:schemeClr val="accent6">
                  <a:lumMod val="75000"/>
                </a:schemeClr>
              </a:solidFill>
            </a:rPr>
            <a:t>管理者</a:t>
          </a:r>
          <a:endParaRPr kumimoji="1" lang="ja-JP" altLang="en-US" dirty="0">
            <a:solidFill>
              <a:schemeClr val="accent6">
                <a:lumMod val="75000"/>
              </a:schemeClr>
            </a:solidFill>
          </a:endParaRPr>
        </a:p>
      </dgm:t>
    </dgm:pt>
    <dgm:pt modelId="{A2F66107-3E19-4BAA-ADBE-F32AB26480E6}" type="parTrans" cxnId="{5289D8EF-A265-4771-9580-245435AAF1D8}">
      <dgm:prSet/>
      <dgm:spPr/>
      <dgm:t>
        <a:bodyPr/>
        <a:lstStyle/>
        <a:p>
          <a:endParaRPr kumimoji="1" lang="ja-JP" altLang="en-US">
            <a:solidFill>
              <a:schemeClr val="accent6">
                <a:lumMod val="75000"/>
              </a:schemeClr>
            </a:solidFill>
          </a:endParaRPr>
        </a:p>
      </dgm:t>
    </dgm:pt>
    <dgm:pt modelId="{202471BF-E37A-4806-99EA-80C007B6305B}" type="sibTrans" cxnId="{5289D8EF-A265-4771-9580-245435AAF1D8}">
      <dgm:prSet/>
      <dgm:spPr/>
      <dgm:t>
        <a:bodyPr/>
        <a:lstStyle/>
        <a:p>
          <a:endParaRPr kumimoji="1" lang="ja-JP" altLang="en-US">
            <a:solidFill>
              <a:schemeClr val="accent6">
                <a:lumMod val="75000"/>
              </a:schemeClr>
            </a:solidFill>
          </a:endParaRPr>
        </a:p>
      </dgm:t>
    </dgm:pt>
    <dgm:pt modelId="{D1764B32-661A-407B-8FB3-2FB4334E1996}">
      <dgm:prSet phldrT="[テキスト]"/>
      <dgm:spPr/>
      <dgm:t>
        <a:bodyPr/>
        <a:lstStyle/>
        <a:p>
          <a:r>
            <a:rPr kumimoji="1" lang="ja-JP" altLang="en-US" dirty="0" smtClean="0">
              <a:solidFill>
                <a:schemeClr val="accent6">
                  <a:lumMod val="75000"/>
                </a:schemeClr>
              </a:solidFill>
            </a:rPr>
            <a:t>相談支援専門員</a:t>
          </a:r>
          <a:endParaRPr kumimoji="1" lang="ja-JP" altLang="en-US" dirty="0">
            <a:solidFill>
              <a:schemeClr val="accent6">
                <a:lumMod val="75000"/>
              </a:schemeClr>
            </a:solidFill>
          </a:endParaRPr>
        </a:p>
      </dgm:t>
    </dgm:pt>
    <dgm:pt modelId="{185CC433-0D0D-41CB-9BA7-C5F74DAFF978}" type="parTrans" cxnId="{232B792A-3FB8-4862-9D4F-B6DE88822E42}">
      <dgm:prSet/>
      <dgm:spPr/>
      <dgm:t>
        <a:bodyPr/>
        <a:lstStyle/>
        <a:p>
          <a:endParaRPr kumimoji="1" lang="ja-JP" altLang="en-US">
            <a:solidFill>
              <a:schemeClr val="accent6">
                <a:lumMod val="75000"/>
              </a:schemeClr>
            </a:solidFill>
          </a:endParaRPr>
        </a:p>
      </dgm:t>
    </dgm:pt>
    <dgm:pt modelId="{F207138C-17B1-46D2-892B-D1F73872269A}" type="sibTrans" cxnId="{232B792A-3FB8-4862-9D4F-B6DE88822E42}">
      <dgm:prSet/>
      <dgm:spPr/>
      <dgm:t>
        <a:bodyPr/>
        <a:lstStyle/>
        <a:p>
          <a:endParaRPr kumimoji="1" lang="ja-JP" altLang="en-US">
            <a:solidFill>
              <a:schemeClr val="accent6">
                <a:lumMod val="75000"/>
              </a:schemeClr>
            </a:solidFill>
          </a:endParaRPr>
        </a:p>
      </dgm:t>
    </dgm:pt>
    <dgm:pt modelId="{5BF02691-4832-4D6C-88E0-7C7F43AD5749}">
      <dgm:prSet phldrT="[テキスト]"/>
      <dgm:spPr/>
      <dgm:t>
        <a:bodyPr/>
        <a:lstStyle/>
        <a:p>
          <a:r>
            <a:rPr kumimoji="1" lang="ja-JP" altLang="en-US" dirty="0" smtClean="0">
              <a:solidFill>
                <a:schemeClr val="accent6">
                  <a:lumMod val="75000"/>
                </a:schemeClr>
              </a:solidFill>
            </a:rPr>
            <a:t>支援員等</a:t>
          </a:r>
          <a:endParaRPr kumimoji="1" lang="ja-JP" altLang="en-US" dirty="0">
            <a:solidFill>
              <a:schemeClr val="accent6">
                <a:lumMod val="75000"/>
              </a:schemeClr>
            </a:solidFill>
          </a:endParaRPr>
        </a:p>
      </dgm:t>
    </dgm:pt>
    <dgm:pt modelId="{84BD6DB1-CD5F-4DD9-8CFF-4272EE3F21F0}" type="parTrans" cxnId="{22C31C36-2FB8-4593-928F-B6F7E114FAED}">
      <dgm:prSet/>
      <dgm:spPr/>
      <dgm:t>
        <a:bodyPr/>
        <a:lstStyle/>
        <a:p>
          <a:endParaRPr kumimoji="1" lang="ja-JP" altLang="en-US">
            <a:solidFill>
              <a:schemeClr val="accent6">
                <a:lumMod val="75000"/>
              </a:schemeClr>
            </a:solidFill>
          </a:endParaRPr>
        </a:p>
      </dgm:t>
    </dgm:pt>
    <dgm:pt modelId="{C577D6B7-0844-4E1D-8139-EEBB08515454}" type="sibTrans" cxnId="{22C31C36-2FB8-4593-928F-B6F7E114FAED}">
      <dgm:prSet/>
      <dgm:spPr/>
      <dgm:t>
        <a:bodyPr/>
        <a:lstStyle/>
        <a:p>
          <a:endParaRPr kumimoji="1" lang="ja-JP" altLang="en-US">
            <a:solidFill>
              <a:schemeClr val="accent6">
                <a:lumMod val="75000"/>
              </a:schemeClr>
            </a:solidFill>
          </a:endParaRPr>
        </a:p>
      </dgm:t>
    </dgm:pt>
    <dgm:pt modelId="{30FDED71-3830-4901-B72A-4D1B9099F1AF}" type="pres">
      <dgm:prSet presAssocID="{E3B9B26D-FA6F-4DB9-B5D4-47D954912802}" presName="Name0" presStyleCnt="0">
        <dgm:presLayoutVars>
          <dgm:dir/>
          <dgm:animLvl val="lvl"/>
          <dgm:resizeHandles val="exact"/>
        </dgm:presLayoutVars>
      </dgm:prSet>
      <dgm:spPr/>
    </dgm:pt>
    <dgm:pt modelId="{4B447EA1-FC0B-47DB-A6DC-6E1F51BC2348}" type="pres">
      <dgm:prSet presAssocID="{9619D2A2-1ED7-4E73-96F7-59796578DA4C}" presName="Name8" presStyleCnt="0"/>
      <dgm:spPr/>
    </dgm:pt>
    <dgm:pt modelId="{F77C79CE-8DDA-497D-BEF6-043AAE9720A7}" type="pres">
      <dgm:prSet presAssocID="{9619D2A2-1ED7-4E73-96F7-59796578DA4C}" presName="level" presStyleLbl="node1" presStyleIdx="0" presStyleCnt="3">
        <dgm:presLayoutVars>
          <dgm:chMax val="1"/>
          <dgm:bulletEnabled val="1"/>
        </dgm:presLayoutVars>
      </dgm:prSet>
      <dgm:spPr/>
      <dgm:t>
        <a:bodyPr/>
        <a:lstStyle/>
        <a:p>
          <a:endParaRPr kumimoji="1" lang="ja-JP" altLang="en-US"/>
        </a:p>
      </dgm:t>
    </dgm:pt>
    <dgm:pt modelId="{D07F43BD-4596-4750-BF16-D164F515C3F1}" type="pres">
      <dgm:prSet presAssocID="{9619D2A2-1ED7-4E73-96F7-59796578DA4C}" presName="levelTx" presStyleLbl="revTx" presStyleIdx="0" presStyleCnt="0">
        <dgm:presLayoutVars>
          <dgm:chMax val="1"/>
          <dgm:bulletEnabled val="1"/>
        </dgm:presLayoutVars>
      </dgm:prSet>
      <dgm:spPr/>
      <dgm:t>
        <a:bodyPr/>
        <a:lstStyle/>
        <a:p>
          <a:endParaRPr kumimoji="1" lang="ja-JP" altLang="en-US"/>
        </a:p>
      </dgm:t>
    </dgm:pt>
    <dgm:pt modelId="{FB2C69A8-DEC9-4CB7-AB42-CA1E8E00D2B9}" type="pres">
      <dgm:prSet presAssocID="{D1764B32-661A-407B-8FB3-2FB4334E1996}" presName="Name8" presStyleCnt="0"/>
      <dgm:spPr/>
    </dgm:pt>
    <dgm:pt modelId="{DE225CAA-EAA6-47EE-A844-AC5AE01BB673}" type="pres">
      <dgm:prSet presAssocID="{D1764B32-661A-407B-8FB3-2FB4334E1996}" presName="level" presStyleLbl="node1" presStyleIdx="1" presStyleCnt="3">
        <dgm:presLayoutVars>
          <dgm:chMax val="1"/>
          <dgm:bulletEnabled val="1"/>
        </dgm:presLayoutVars>
      </dgm:prSet>
      <dgm:spPr/>
      <dgm:t>
        <a:bodyPr/>
        <a:lstStyle/>
        <a:p>
          <a:endParaRPr kumimoji="1" lang="ja-JP" altLang="en-US"/>
        </a:p>
      </dgm:t>
    </dgm:pt>
    <dgm:pt modelId="{65E1CDC3-79D8-46F5-A344-2C3059DB8AE6}" type="pres">
      <dgm:prSet presAssocID="{D1764B32-661A-407B-8FB3-2FB4334E1996}" presName="levelTx" presStyleLbl="revTx" presStyleIdx="0" presStyleCnt="0">
        <dgm:presLayoutVars>
          <dgm:chMax val="1"/>
          <dgm:bulletEnabled val="1"/>
        </dgm:presLayoutVars>
      </dgm:prSet>
      <dgm:spPr/>
      <dgm:t>
        <a:bodyPr/>
        <a:lstStyle/>
        <a:p>
          <a:endParaRPr kumimoji="1" lang="ja-JP" altLang="en-US"/>
        </a:p>
      </dgm:t>
    </dgm:pt>
    <dgm:pt modelId="{8A3C24E9-8CDC-4AFE-B231-B76A333A8CA5}" type="pres">
      <dgm:prSet presAssocID="{5BF02691-4832-4D6C-88E0-7C7F43AD5749}" presName="Name8" presStyleCnt="0"/>
      <dgm:spPr/>
    </dgm:pt>
    <dgm:pt modelId="{1B0E4D61-3D89-40C7-B165-A7A8CF82B7D7}" type="pres">
      <dgm:prSet presAssocID="{5BF02691-4832-4D6C-88E0-7C7F43AD5749}" presName="level" presStyleLbl="node1" presStyleIdx="2" presStyleCnt="3" custLinFactNeighborX="5909" custLinFactNeighborY="3142">
        <dgm:presLayoutVars>
          <dgm:chMax val="1"/>
          <dgm:bulletEnabled val="1"/>
        </dgm:presLayoutVars>
      </dgm:prSet>
      <dgm:spPr/>
      <dgm:t>
        <a:bodyPr/>
        <a:lstStyle/>
        <a:p>
          <a:endParaRPr kumimoji="1" lang="ja-JP" altLang="en-US"/>
        </a:p>
      </dgm:t>
    </dgm:pt>
    <dgm:pt modelId="{505DDD17-A6DA-41A4-9663-124BFFBB1EEE}" type="pres">
      <dgm:prSet presAssocID="{5BF02691-4832-4D6C-88E0-7C7F43AD5749}" presName="levelTx" presStyleLbl="revTx" presStyleIdx="0" presStyleCnt="0">
        <dgm:presLayoutVars>
          <dgm:chMax val="1"/>
          <dgm:bulletEnabled val="1"/>
        </dgm:presLayoutVars>
      </dgm:prSet>
      <dgm:spPr/>
      <dgm:t>
        <a:bodyPr/>
        <a:lstStyle/>
        <a:p>
          <a:endParaRPr kumimoji="1" lang="ja-JP" altLang="en-US"/>
        </a:p>
      </dgm:t>
    </dgm:pt>
  </dgm:ptLst>
  <dgm:cxnLst>
    <dgm:cxn modelId="{5CD5C2D0-7C4C-429C-BF6A-E0D8049A0DB3}" type="presOf" srcId="{9619D2A2-1ED7-4E73-96F7-59796578DA4C}" destId="{D07F43BD-4596-4750-BF16-D164F515C3F1}" srcOrd="1" destOrd="0" presId="urn:microsoft.com/office/officeart/2005/8/layout/pyramid1"/>
    <dgm:cxn modelId="{60473E1F-9073-40A7-82C2-B2FDE4E26B7C}" type="presOf" srcId="{9619D2A2-1ED7-4E73-96F7-59796578DA4C}" destId="{F77C79CE-8DDA-497D-BEF6-043AAE9720A7}" srcOrd="0" destOrd="0" presId="urn:microsoft.com/office/officeart/2005/8/layout/pyramid1"/>
    <dgm:cxn modelId="{914C506D-8F63-4E1B-95D6-586261DF2414}" type="presOf" srcId="{5BF02691-4832-4D6C-88E0-7C7F43AD5749}" destId="{1B0E4D61-3D89-40C7-B165-A7A8CF82B7D7}" srcOrd="0" destOrd="0" presId="urn:microsoft.com/office/officeart/2005/8/layout/pyramid1"/>
    <dgm:cxn modelId="{5CDBD2F8-B931-4629-A419-ADD9BE128F8C}" type="presOf" srcId="{E3B9B26D-FA6F-4DB9-B5D4-47D954912802}" destId="{30FDED71-3830-4901-B72A-4D1B9099F1AF}" srcOrd="0" destOrd="0" presId="urn:microsoft.com/office/officeart/2005/8/layout/pyramid1"/>
    <dgm:cxn modelId="{5289D8EF-A265-4771-9580-245435AAF1D8}" srcId="{E3B9B26D-FA6F-4DB9-B5D4-47D954912802}" destId="{9619D2A2-1ED7-4E73-96F7-59796578DA4C}" srcOrd="0" destOrd="0" parTransId="{A2F66107-3E19-4BAA-ADBE-F32AB26480E6}" sibTransId="{202471BF-E37A-4806-99EA-80C007B6305B}"/>
    <dgm:cxn modelId="{232B792A-3FB8-4862-9D4F-B6DE88822E42}" srcId="{E3B9B26D-FA6F-4DB9-B5D4-47D954912802}" destId="{D1764B32-661A-407B-8FB3-2FB4334E1996}" srcOrd="1" destOrd="0" parTransId="{185CC433-0D0D-41CB-9BA7-C5F74DAFF978}" sibTransId="{F207138C-17B1-46D2-892B-D1F73872269A}"/>
    <dgm:cxn modelId="{5EF6E867-FA5A-43E4-8298-C939D962F169}" type="presOf" srcId="{5BF02691-4832-4D6C-88E0-7C7F43AD5749}" destId="{505DDD17-A6DA-41A4-9663-124BFFBB1EEE}" srcOrd="1" destOrd="0" presId="urn:microsoft.com/office/officeart/2005/8/layout/pyramid1"/>
    <dgm:cxn modelId="{22C31C36-2FB8-4593-928F-B6F7E114FAED}" srcId="{E3B9B26D-FA6F-4DB9-B5D4-47D954912802}" destId="{5BF02691-4832-4D6C-88E0-7C7F43AD5749}" srcOrd="2" destOrd="0" parTransId="{84BD6DB1-CD5F-4DD9-8CFF-4272EE3F21F0}" sibTransId="{C577D6B7-0844-4E1D-8139-EEBB08515454}"/>
    <dgm:cxn modelId="{8D257866-E5C1-41AA-A32A-A2A9B2FC4689}" type="presOf" srcId="{D1764B32-661A-407B-8FB3-2FB4334E1996}" destId="{65E1CDC3-79D8-46F5-A344-2C3059DB8AE6}" srcOrd="1" destOrd="0" presId="urn:microsoft.com/office/officeart/2005/8/layout/pyramid1"/>
    <dgm:cxn modelId="{2D02326F-F2BC-4B46-A3C9-936E9CC961F3}" type="presOf" srcId="{D1764B32-661A-407B-8FB3-2FB4334E1996}" destId="{DE225CAA-EAA6-47EE-A844-AC5AE01BB673}" srcOrd="0" destOrd="0" presId="urn:microsoft.com/office/officeart/2005/8/layout/pyramid1"/>
    <dgm:cxn modelId="{3C145788-9A5A-43A9-9FEF-FEBD7D9EE5E7}" type="presParOf" srcId="{30FDED71-3830-4901-B72A-4D1B9099F1AF}" destId="{4B447EA1-FC0B-47DB-A6DC-6E1F51BC2348}" srcOrd="0" destOrd="0" presId="urn:microsoft.com/office/officeart/2005/8/layout/pyramid1"/>
    <dgm:cxn modelId="{13722341-51A5-4717-817A-67166D906901}" type="presParOf" srcId="{4B447EA1-FC0B-47DB-A6DC-6E1F51BC2348}" destId="{F77C79CE-8DDA-497D-BEF6-043AAE9720A7}" srcOrd="0" destOrd="0" presId="urn:microsoft.com/office/officeart/2005/8/layout/pyramid1"/>
    <dgm:cxn modelId="{46E3CECF-A10B-4216-8677-57478398A9F6}" type="presParOf" srcId="{4B447EA1-FC0B-47DB-A6DC-6E1F51BC2348}" destId="{D07F43BD-4596-4750-BF16-D164F515C3F1}" srcOrd="1" destOrd="0" presId="urn:microsoft.com/office/officeart/2005/8/layout/pyramid1"/>
    <dgm:cxn modelId="{3077D036-13CD-4DD1-9CFB-C70F947E572A}" type="presParOf" srcId="{30FDED71-3830-4901-B72A-4D1B9099F1AF}" destId="{FB2C69A8-DEC9-4CB7-AB42-CA1E8E00D2B9}" srcOrd="1" destOrd="0" presId="urn:microsoft.com/office/officeart/2005/8/layout/pyramid1"/>
    <dgm:cxn modelId="{249324B4-678A-4ABA-8BD8-18DB3D961B17}" type="presParOf" srcId="{FB2C69A8-DEC9-4CB7-AB42-CA1E8E00D2B9}" destId="{DE225CAA-EAA6-47EE-A844-AC5AE01BB673}" srcOrd="0" destOrd="0" presId="urn:microsoft.com/office/officeart/2005/8/layout/pyramid1"/>
    <dgm:cxn modelId="{9948C3B4-945A-4A8B-A503-928AE3B04E39}" type="presParOf" srcId="{FB2C69A8-DEC9-4CB7-AB42-CA1E8E00D2B9}" destId="{65E1CDC3-79D8-46F5-A344-2C3059DB8AE6}" srcOrd="1" destOrd="0" presId="urn:microsoft.com/office/officeart/2005/8/layout/pyramid1"/>
    <dgm:cxn modelId="{51CE7B40-E95E-43D7-84A0-7B3F5AB42AD8}" type="presParOf" srcId="{30FDED71-3830-4901-B72A-4D1B9099F1AF}" destId="{8A3C24E9-8CDC-4AFE-B231-B76A333A8CA5}" srcOrd="2" destOrd="0" presId="urn:microsoft.com/office/officeart/2005/8/layout/pyramid1"/>
    <dgm:cxn modelId="{238A0950-7071-4994-9E6C-D2982A8A22C9}" type="presParOf" srcId="{8A3C24E9-8CDC-4AFE-B231-B76A333A8CA5}" destId="{1B0E4D61-3D89-40C7-B165-A7A8CF82B7D7}" srcOrd="0" destOrd="0" presId="urn:microsoft.com/office/officeart/2005/8/layout/pyramid1"/>
    <dgm:cxn modelId="{C052BF15-BD5C-47BB-8AEB-A1E66FEB8AC6}" type="presParOf" srcId="{8A3C24E9-8CDC-4AFE-B231-B76A333A8CA5}" destId="{505DDD17-A6DA-41A4-9663-124BFFBB1EEE}"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4795C2-C05C-498F-8168-87A580A22554}"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kumimoji="1" lang="ja-JP" altLang="en-US"/>
        </a:p>
      </dgm:t>
    </dgm:pt>
    <dgm:pt modelId="{921C4D38-A994-4621-8387-0748DE5B1327}">
      <dgm:prSet phldrT="[テキスト]" custT="1"/>
      <dgm:spPr/>
      <dgm:t>
        <a:bodyPr/>
        <a:lstStyle/>
        <a:p>
          <a:endParaRPr kumimoji="1" lang="ja-JP" altLang="en-US" sz="1200" dirty="0"/>
        </a:p>
      </dgm:t>
    </dgm:pt>
    <dgm:pt modelId="{D535DCFF-98EB-4B2A-AC83-3088BBEA92E5}" type="parTrans" cxnId="{BEF1DF3B-1C56-4C0D-A4A7-F441B4B854DD}">
      <dgm:prSet/>
      <dgm:spPr/>
      <dgm:t>
        <a:bodyPr/>
        <a:lstStyle/>
        <a:p>
          <a:endParaRPr kumimoji="1" lang="ja-JP" altLang="en-US"/>
        </a:p>
      </dgm:t>
    </dgm:pt>
    <dgm:pt modelId="{6066A6B6-39D3-464F-99A5-CF0992DE54A1}" type="sibTrans" cxnId="{BEF1DF3B-1C56-4C0D-A4A7-F441B4B854DD}">
      <dgm:prSet/>
      <dgm:spPr/>
      <dgm:t>
        <a:bodyPr/>
        <a:lstStyle/>
        <a:p>
          <a:endParaRPr kumimoji="1" lang="ja-JP" altLang="en-US"/>
        </a:p>
      </dgm:t>
    </dgm:pt>
    <dgm:pt modelId="{1C492C77-4694-4C01-9322-D9138CBFFE4A}">
      <dgm:prSet phldrT="[テキスト]" custT="1"/>
      <dgm:spPr>
        <a:gradFill rotWithShape="0">
          <a:gsLst>
            <a:gs pos="0">
              <a:srgbClr val="00B0F0"/>
            </a:gs>
            <a:gs pos="50000">
              <a:schemeClr val="bg1"/>
            </a:gs>
            <a:gs pos="100000">
              <a:srgbClr val="66FFFF"/>
            </a:gs>
          </a:gsLst>
          <a:lin ang="10800000" scaled="1"/>
        </a:gradFill>
      </dgm:spPr>
      <dgm:t>
        <a:bodyPr/>
        <a:lstStyle/>
        <a:p>
          <a:r>
            <a:rPr kumimoji="1" lang="ja-JP" altLang="en-US" sz="1500" b="1" dirty="0" smtClean="0">
              <a:solidFill>
                <a:schemeClr val="tx1"/>
              </a:solidFill>
            </a:rPr>
            <a:t>基幹相談支援センター</a:t>
          </a:r>
          <a:endParaRPr kumimoji="1" lang="ja-JP" altLang="en-US" sz="1500" b="1" dirty="0">
            <a:solidFill>
              <a:schemeClr val="tx1"/>
            </a:solidFill>
          </a:endParaRPr>
        </a:p>
      </dgm:t>
    </dgm:pt>
    <dgm:pt modelId="{15A3BEBC-F5CC-4DD7-ADFF-D4234CE03ED9}" type="parTrans" cxnId="{CE787F05-CB6E-49DD-97C2-2217F7C6EBA3}">
      <dgm:prSet/>
      <dgm:spPr/>
      <dgm:t>
        <a:bodyPr/>
        <a:lstStyle/>
        <a:p>
          <a:endParaRPr kumimoji="1" lang="ja-JP" altLang="en-US"/>
        </a:p>
      </dgm:t>
    </dgm:pt>
    <dgm:pt modelId="{446A6106-F54A-48D4-A891-365ADE31C050}" type="sibTrans" cxnId="{CE787F05-CB6E-49DD-97C2-2217F7C6EBA3}">
      <dgm:prSet/>
      <dgm:spPr/>
      <dgm:t>
        <a:bodyPr/>
        <a:lstStyle/>
        <a:p>
          <a:endParaRPr kumimoji="1" lang="ja-JP" altLang="en-US"/>
        </a:p>
      </dgm:t>
    </dgm:pt>
    <dgm:pt modelId="{D6458EEF-C25E-46C9-BBAA-51C3926B070D}" type="pres">
      <dgm:prSet presAssocID="{174795C2-C05C-498F-8168-87A580A22554}" presName="theList" presStyleCnt="0">
        <dgm:presLayoutVars>
          <dgm:dir/>
          <dgm:animLvl val="lvl"/>
          <dgm:resizeHandles val="exact"/>
        </dgm:presLayoutVars>
      </dgm:prSet>
      <dgm:spPr/>
      <dgm:t>
        <a:bodyPr/>
        <a:lstStyle/>
        <a:p>
          <a:endParaRPr kumimoji="1" lang="ja-JP" altLang="en-US"/>
        </a:p>
      </dgm:t>
    </dgm:pt>
    <dgm:pt modelId="{C6F44BF1-5C19-454C-8C1B-8579B890B1F7}" type="pres">
      <dgm:prSet presAssocID="{921C4D38-A994-4621-8387-0748DE5B1327}" presName="compNode" presStyleCnt="0"/>
      <dgm:spPr/>
    </dgm:pt>
    <dgm:pt modelId="{323EDEDB-FFDA-4810-9DE3-D557C1A9767C}" type="pres">
      <dgm:prSet presAssocID="{921C4D38-A994-4621-8387-0748DE5B1327}" presName="aNode" presStyleLbl="bgShp" presStyleIdx="0" presStyleCnt="1" custScaleX="94765" custLinFactNeighborX="1780" custLinFactNeighborY="19335"/>
      <dgm:spPr/>
      <dgm:t>
        <a:bodyPr/>
        <a:lstStyle/>
        <a:p>
          <a:endParaRPr kumimoji="1" lang="ja-JP" altLang="en-US"/>
        </a:p>
      </dgm:t>
    </dgm:pt>
    <dgm:pt modelId="{8B3F6976-828F-4183-AF7F-F2671829B527}" type="pres">
      <dgm:prSet presAssocID="{921C4D38-A994-4621-8387-0748DE5B1327}" presName="textNode" presStyleLbl="bgShp" presStyleIdx="0" presStyleCnt="1"/>
      <dgm:spPr/>
      <dgm:t>
        <a:bodyPr/>
        <a:lstStyle/>
        <a:p>
          <a:endParaRPr kumimoji="1" lang="ja-JP" altLang="en-US"/>
        </a:p>
      </dgm:t>
    </dgm:pt>
    <dgm:pt modelId="{8076B80A-8291-4BBC-8997-D5A11C0BF2E5}" type="pres">
      <dgm:prSet presAssocID="{921C4D38-A994-4621-8387-0748DE5B1327}" presName="compChildNode" presStyleCnt="0"/>
      <dgm:spPr/>
    </dgm:pt>
    <dgm:pt modelId="{50761177-7769-4819-B596-825EE654DE8A}" type="pres">
      <dgm:prSet presAssocID="{921C4D38-A994-4621-8387-0748DE5B1327}" presName="theInnerList" presStyleCnt="0"/>
      <dgm:spPr/>
    </dgm:pt>
    <dgm:pt modelId="{68C8BBE0-14BF-4DD6-927D-6AB59C9C97E4}" type="pres">
      <dgm:prSet presAssocID="{1C492C77-4694-4C01-9322-D9138CBFFE4A}" presName="childNode" presStyleLbl="node1" presStyleIdx="0" presStyleCnt="1" custScaleX="113062" custScaleY="153997" custLinFactNeighborX="2873" custLinFactNeighborY="-22031">
        <dgm:presLayoutVars>
          <dgm:bulletEnabled val="1"/>
        </dgm:presLayoutVars>
      </dgm:prSet>
      <dgm:spPr/>
      <dgm:t>
        <a:bodyPr/>
        <a:lstStyle/>
        <a:p>
          <a:endParaRPr kumimoji="1" lang="ja-JP" altLang="en-US"/>
        </a:p>
      </dgm:t>
    </dgm:pt>
  </dgm:ptLst>
  <dgm:cxnLst>
    <dgm:cxn modelId="{23559A08-EF6E-4D8D-B184-06EF6035F5B5}" type="presOf" srcId="{1C492C77-4694-4C01-9322-D9138CBFFE4A}" destId="{68C8BBE0-14BF-4DD6-927D-6AB59C9C97E4}" srcOrd="0" destOrd="0" presId="urn:microsoft.com/office/officeart/2005/8/layout/lProcess2"/>
    <dgm:cxn modelId="{0E764B15-79AC-469A-A192-EB08A188248C}" type="presOf" srcId="{921C4D38-A994-4621-8387-0748DE5B1327}" destId="{323EDEDB-FFDA-4810-9DE3-D557C1A9767C}" srcOrd="0" destOrd="0" presId="urn:microsoft.com/office/officeart/2005/8/layout/lProcess2"/>
    <dgm:cxn modelId="{CDE72EA2-D7A7-48A0-ADAC-A1B62DEC2D4D}" type="presOf" srcId="{921C4D38-A994-4621-8387-0748DE5B1327}" destId="{8B3F6976-828F-4183-AF7F-F2671829B527}" srcOrd="1" destOrd="0" presId="urn:microsoft.com/office/officeart/2005/8/layout/lProcess2"/>
    <dgm:cxn modelId="{BEF1DF3B-1C56-4C0D-A4A7-F441B4B854DD}" srcId="{174795C2-C05C-498F-8168-87A580A22554}" destId="{921C4D38-A994-4621-8387-0748DE5B1327}" srcOrd="0" destOrd="0" parTransId="{D535DCFF-98EB-4B2A-AC83-3088BBEA92E5}" sibTransId="{6066A6B6-39D3-464F-99A5-CF0992DE54A1}"/>
    <dgm:cxn modelId="{5ADA6EF3-C687-424D-95CE-C7353352B993}" type="presOf" srcId="{174795C2-C05C-498F-8168-87A580A22554}" destId="{D6458EEF-C25E-46C9-BBAA-51C3926B070D}" srcOrd="0" destOrd="0" presId="urn:microsoft.com/office/officeart/2005/8/layout/lProcess2"/>
    <dgm:cxn modelId="{CE787F05-CB6E-49DD-97C2-2217F7C6EBA3}" srcId="{921C4D38-A994-4621-8387-0748DE5B1327}" destId="{1C492C77-4694-4C01-9322-D9138CBFFE4A}" srcOrd="0" destOrd="0" parTransId="{15A3BEBC-F5CC-4DD7-ADFF-D4234CE03ED9}" sibTransId="{446A6106-F54A-48D4-A891-365ADE31C050}"/>
    <dgm:cxn modelId="{B4670656-4E80-4FA9-8086-7A5BAA9476B6}" type="presParOf" srcId="{D6458EEF-C25E-46C9-BBAA-51C3926B070D}" destId="{C6F44BF1-5C19-454C-8C1B-8579B890B1F7}" srcOrd="0" destOrd="0" presId="urn:microsoft.com/office/officeart/2005/8/layout/lProcess2"/>
    <dgm:cxn modelId="{CFD498F3-62A6-4A80-B574-DF8173354670}" type="presParOf" srcId="{C6F44BF1-5C19-454C-8C1B-8579B890B1F7}" destId="{323EDEDB-FFDA-4810-9DE3-D557C1A9767C}" srcOrd="0" destOrd="0" presId="urn:microsoft.com/office/officeart/2005/8/layout/lProcess2"/>
    <dgm:cxn modelId="{F4C8BE1A-29B7-458C-BC26-A740D169E77B}" type="presParOf" srcId="{C6F44BF1-5C19-454C-8C1B-8579B890B1F7}" destId="{8B3F6976-828F-4183-AF7F-F2671829B527}" srcOrd="1" destOrd="0" presId="urn:microsoft.com/office/officeart/2005/8/layout/lProcess2"/>
    <dgm:cxn modelId="{E92D2D31-D26D-40BF-8B62-F7B39F0E0E38}" type="presParOf" srcId="{C6F44BF1-5C19-454C-8C1B-8579B890B1F7}" destId="{8076B80A-8291-4BBC-8997-D5A11C0BF2E5}" srcOrd="2" destOrd="0" presId="urn:microsoft.com/office/officeart/2005/8/layout/lProcess2"/>
    <dgm:cxn modelId="{33B1C229-7720-4D63-B885-83BE03F50137}" type="presParOf" srcId="{8076B80A-8291-4BBC-8997-D5A11C0BF2E5}" destId="{50761177-7769-4819-B596-825EE654DE8A}" srcOrd="0" destOrd="0" presId="urn:microsoft.com/office/officeart/2005/8/layout/lProcess2"/>
    <dgm:cxn modelId="{A8109C98-C1CB-43E6-8E70-A28C9F2A4B0E}" type="presParOf" srcId="{50761177-7769-4819-B596-825EE654DE8A}" destId="{68C8BBE0-14BF-4DD6-927D-6AB59C9C97E4}" srcOrd="0" destOrd="0" presId="urn:microsoft.com/office/officeart/2005/8/layout/lProcess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8FB434B-4790-476D-8999-83283787CD69}" type="doc">
      <dgm:prSet loTypeId="urn:microsoft.com/office/officeart/2005/8/layout/venn2" loCatId="relationship" qsTypeId="urn:microsoft.com/office/officeart/2005/8/quickstyle/simple2" qsCatId="simple" csTypeId="urn:microsoft.com/office/officeart/2005/8/colors/colorful4" csCatId="colorful" phldr="1"/>
      <dgm:spPr/>
      <dgm:t>
        <a:bodyPr/>
        <a:lstStyle/>
        <a:p>
          <a:endParaRPr kumimoji="1" lang="ja-JP" altLang="en-US"/>
        </a:p>
      </dgm:t>
    </dgm:pt>
    <dgm:pt modelId="{30EED4EB-B004-4068-9FA2-0644BE831956}">
      <dgm:prSet phldrT="[テキスト]"/>
      <dgm:spPr/>
      <dgm:t>
        <a:bodyPr/>
        <a:lstStyle/>
        <a:p>
          <a:r>
            <a:rPr kumimoji="1" lang="ja-JP" altLang="en-US" dirty="0" smtClean="0"/>
            <a:t>①一般的支援</a:t>
          </a:r>
          <a:endParaRPr kumimoji="1" lang="ja-JP" altLang="en-US" dirty="0"/>
        </a:p>
      </dgm:t>
    </dgm:pt>
    <dgm:pt modelId="{23ABF304-2800-43FB-81A4-A3AB0980186E}" type="parTrans" cxnId="{87857A49-4660-4B7E-80D1-FF42A05CF919}">
      <dgm:prSet/>
      <dgm:spPr/>
      <dgm:t>
        <a:bodyPr/>
        <a:lstStyle/>
        <a:p>
          <a:endParaRPr kumimoji="1" lang="ja-JP" altLang="en-US"/>
        </a:p>
      </dgm:t>
    </dgm:pt>
    <dgm:pt modelId="{9BDFFC9D-E543-46F7-819A-23D8E07C232F}" type="sibTrans" cxnId="{87857A49-4660-4B7E-80D1-FF42A05CF919}">
      <dgm:prSet/>
      <dgm:spPr/>
      <dgm:t>
        <a:bodyPr/>
        <a:lstStyle/>
        <a:p>
          <a:endParaRPr kumimoji="1" lang="ja-JP" altLang="en-US"/>
        </a:p>
      </dgm:t>
    </dgm:pt>
    <dgm:pt modelId="{E159DE20-350D-4372-A3CA-9A9433C39A9F}">
      <dgm:prSet phldrT="[テキスト]"/>
      <dgm:spPr/>
      <dgm:t>
        <a:bodyPr/>
        <a:lstStyle/>
        <a:p>
          <a:r>
            <a:rPr kumimoji="1" lang="ja-JP" altLang="en-US" b="1" dirty="0" smtClean="0"/>
            <a:t>②</a:t>
          </a:r>
          <a:r>
            <a:rPr kumimoji="1" lang="ja-JP" altLang="en-US" b="1" dirty="0" smtClean="0">
              <a:solidFill>
                <a:srgbClr val="FF0000"/>
              </a:solidFill>
            </a:rPr>
            <a:t>専門的支援</a:t>
          </a:r>
          <a:endParaRPr kumimoji="1" lang="ja-JP" altLang="en-US" b="1" dirty="0">
            <a:solidFill>
              <a:srgbClr val="FF0000"/>
            </a:solidFill>
          </a:endParaRPr>
        </a:p>
      </dgm:t>
    </dgm:pt>
    <dgm:pt modelId="{46F6A43A-13D1-4D25-B296-9B12E89062C6}" type="parTrans" cxnId="{4868C494-D20A-41B8-B2FE-679D87DD7140}">
      <dgm:prSet/>
      <dgm:spPr/>
      <dgm:t>
        <a:bodyPr/>
        <a:lstStyle/>
        <a:p>
          <a:endParaRPr kumimoji="1" lang="ja-JP" altLang="en-US"/>
        </a:p>
      </dgm:t>
    </dgm:pt>
    <dgm:pt modelId="{CBB41E5E-1233-4DFB-A5E7-80553B947789}" type="sibTrans" cxnId="{4868C494-D20A-41B8-B2FE-679D87DD7140}">
      <dgm:prSet/>
      <dgm:spPr/>
      <dgm:t>
        <a:bodyPr/>
        <a:lstStyle/>
        <a:p>
          <a:endParaRPr kumimoji="1" lang="ja-JP" altLang="en-US"/>
        </a:p>
      </dgm:t>
    </dgm:pt>
    <dgm:pt modelId="{16428459-7133-476E-ADF1-24444AAF8137}">
      <dgm:prSet phldrT="[テキスト]" custT="1"/>
      <dgm:spPr/>
      <dgm:t>
        <a:bodyPr/>
        <a:lstStyle/>
        <a:p>
          <a:r>
            <a:rPr kumimoji="1" lang="ja-JP" altLang="en-US" sz="1400" dirty="0" smtClean="0"/>
            <a:t>③特別集中支援</a:t>
          </a:r>
          <a:endParaRPr kumimoji="1" lang="ja-JP" altLang="en-US" sz="1400" dirty="0"/>
        </a:p>
      </dgm:t>
    </dgm:pt>
    <dgm:pt modelId="{4601C702-1431-46A5-858F-0D83C8C37063}" type="parTrans" cxnId="{DCC6FE5E-BD02-4C94-A7AA-487982441605}">
      <dgm:prSet/>
      <dgm:spPr/>
      <dgm:t>
        <a:bodyPr/>
        <a:lstStyle/>
        <a:p>
          <a:endParaRPr kumimoji="1" lang="ja-JP" altLang="en-US"/>
        </a:p>
      </dgm:t>
    </dgm:pt>
    <dgm:pt modelId="{7AF96A68-8B1A-4DDF-88BC-AF4D15DE83A0}" type="sibTrans" cxnId="{DCC6FE5E-BD02-4C94-A7AA-487982441605}">
      <dgm:prSet/>
      <dgm:spPr/>
      <dgm:t>
        <a:bodyPr/>
        <a:lstStyle/>
        <a:p>
          <a:endParaRPr kumimoji="1" lang="ja-JP" altLang="en-US"/>
        </a:p>
      </dgm:t>
    </dgm:pt>
    <dgm:pt modelId="{E07ECC25-9B1A-4596-A58D-5319C0B0F82A}" type="pres">
      <dgm:prSet presAssocID="{C8FB434B-4790-476D-8999-83283787CD69}" presName="Name0" presStyleCnt="0">
        <dgm:presLayoutVars>
          <dgm:chMax val="7"/>
          <dgm:resizeHandles val="exact"/>
        </dgm:presLayoutVars>
      </dgm:prSet>
      <dgm:spPr/>
      <dgm:t>
        <a:bodyPr/>
        <a:lstStyle/>
        <a:p>
          <a:endParaRPr kumimoji="1" lang="ja-JP" altLang="en-US"/>
        </a:p>
      </dgm:t>
    </dgm:pt>
    <dgm:pt modelId="{DD44422B-AFDD-4117-B8DA-97390E03CA71}" type="pres">
      <dgm:prSet presAssocID="{C8FB434B-4790-476D-8999-83283787CD69}" presName="comp1" presStyleCnt="0"/>
      <dgm:spPr/>
    </dgm:pt>
    <dgm:pt modelId="{198AD5B3-63F7-40BB-A7CE-164AD586B7EE}" type="pres">
      <dgm:prSet presAssocID="{C8FB434B-4790-476D-8999-83283787CD69}" presName="circle1" presStyleLbl="node1" presStyleIdx="0" presStyleCnt="3" custLinFactNeighborX="-1079" custLinFactNeighborY="7506"/>
      <dgm:spPr/>
      <dgm:t>
        <a:bodyPr/>
        <a:lstStyle/>
        <a:p>
          <a:endParaRPr kumimoji="1" lang="ja-JP" altLang="en-US"/>
        </a:p>
      </dgm:t>
    </dgm:pt>
    <dgm:pt modelId="{43A46A3C-BC72-4EDD-B2EE-79F867FF491F}" type="pres">
      <dgm:prSet presAssocID="{C8FB434B-4790-476D-8999-83283787CD69}" presName="c1text" presStyleLbl="node1" presStyleIdx="0" presStyleCnt="3">
        <dgm:presLayoutVars>
          <dgm:bulletEnabled val="1"/>
        </dgm:presLayoutVars>
      </dgm:prSet>
      <dgm:spPr/>
      <dgm:t>
        <a:bodyPr/>
        <a:lstStyle/>
        <a:p>
          <a:endParaRPr kumimoji="1" lang="ja-JP" altLang="en-US"/>
        </a:p>
      </dgm:t>
    </dgm:pt>
    <dgm:pt modelId="{6CD59B9A-AA66-42BD-B292-8F32C25E6E36}" type="pres">
      <dgm:prSet presAssocID="{C8FB434B-4790-476D-8999-83283787CD69}" presName="comp2" presStyleCnt="0"/>
      <dgm:spPr/>
    </dgm:pt>
    <dgm:pt modelId="{75268EA6-E9D5-4BE4-811F-C5953986AFB0}" type="pres">
      <dgm:prSet presAssocID="{C8FB434B-4790-476D-8999-83283787CD69}" presName="circle2" presStyleLbl="node1" presStyleIdx="1" presStyleCnt="3"/>
      <dgm:spPr/>
      <dgm:t>
        <a:bodyPr/>
        <a:lstStyle/>
        <a:p>
          <a:endParaRPr kumimoji="1" lang="ja-JP" altLang="en-US"/>
        </a:p>
      </dgm:t>
    </dgm:pt>
    <dgm:pt modelId="{BC7AF56F-4A36-40F6-8185-E2901B8073F7}" type="pres">
      <dgm:prSet presAssocID="{C8FB434B-4790-476D-8999-83283787CD69}" presName="c2text" presStyleLbl="node1" presStyleIdx="1" presStyleCnt="3">
        <dgm:presLayoutVars>
          <dgm:bulletEnabled val="1"/>
        </dgm:presLayoutVars>
      </dgm:prSet>
      <dgm:spPr/>
      <dgm:t>
        <a:bodyPr/>
        <a:lstStyle/>
        <a:p>
          <a:endParaRPr kumimoji="1" lang="ja-JP" altLang="en-US"/>
        </a:p>
      </dgm:t>
    </dgm:pt>
    <dgm:pt modelId="{6B8F9717-2ECE-4C5A-9781-44ECC188A6BD}" type="pres">
      <dgm:prSet presAssocID="{C8FB434B-4790-476D-8999-83283787CD69}" presName="comp3" presStyleCnt="0"/>
      <dgm:spPr/>
    </dgm:pt>
    <dgm:pt modelId="{DA744828-FDD5-4B7C-B00B-3297653B5E8A}" type="pres">
      <dgm:prSet presAssocID="{C8FB434B-4790-476D-8999-83283787CD69}" presName="circle3" presStyleLbl="node1" presStyleIdx="2" presStyleCnt="3" custLinFactNeighborX="2270" custLinFactNeighborY="-94"/>
      <dgm:spPr/>
      <dgm:t>
        <a:bodyPr/>
        <a:lstStyle/>
        <a:p>
          <a:endParaRPr kumimoji="1" lang="ja-JP" altLang="en-US"/>
        </a:p>
      </dgm:t>
    </dgm:pt>
    <dgm:pt modelId="{317837CF-7BD7-4CA3-95D5-D5B5756D732C}" type="pres">
      <dgm:prSet presAssocID="{C8FB434B-4790-476D-8999-83283787CD69}" presName="c3text" presStyleLbl="node1" presStyleIdx="2" presStyleCnt="3">
        <dgm:presLayoutVars>
          <dgm:bulletEnabled val="1"/>
        </dgm:presLayoutVars>
      </dgm:prSet>
      <dgm:spPr/>
      <dgm:t>
        <a:bodyPr/>
        <a:lstStyle/>
        <a:p>
          <a:endParaRPr kumimoji="1" lang="ja-JP" altLang="en-US"/>
        </a:p>
      </dgm:t>
    </dgm:pt>
  </dgm:ptLst>
  <dgm:cxnLst>
    <dgm:cxn modelId="{494ECE53-2510-482C-B293-0339235412D3}" type="presOf" srcId="{16428459-7133-476E-ADF1-24444AAF8137}" destId="{317837CF-7BD7-4CA3-95D5-D5B5756D732C}" srcOrd="1" destOrd="0" presId="urn:microsoft.com/office/officeart/2005/8/layout/venn2"/>
    <dgm:cxn modelId="{F65F5BE0-FFEB-4EE4-9BF3-41710D78BB33}" type="presOf" srcId="{30EED4EB-B004-4068-9FA2-0644BE831956}" destId="{43A46A3C-BC72-4EDD-B2EE-79F867FF491F}" srcOrd="1" destOrd="0" presId="urn:microsoft.com/office/officeart/2005/8/layout/venn2"/>
    <dgm:cxn modelId="{87857A49-4660-4B7E-80D1-FF42A05CF919}" srcId="{C8FB434B-4790-476D-8999-83283787CD69}" destId="{30EED4EB-B004-4068-9FA2-0644BE831956}" srcOrd="0" destOrd="0" parTransId="{23ABF304-2800-43FB-81A4-A3AB0980186E}" sibTransId="{9BDFFC9D-E543-46F7-819A-23D8E07C232F}"/>
    <dgm:cxn modelId="{32251587-0691-405B-B13F-D283971FFAC6}" type="presOf" srcId="{C8FB434B-4790-476D-8999-83283787CD69}" destId="{E07ECC25-9B1A-4596-A58D-5319C0B0F82A}" srcOrd="0" destOrd="0" presId="urn:microsoft.com/office/officeart/2005/8/layout/venn2"/>
    <dgm:cxn modelId="{6EACD422-94C7-4C50-8351-32E96F099F8E}" type="presOf" srcId="{E159DE20-350D-4372-A3CA-9A9433C39A9F}" destId="{75268EA6-E9D5-4BE4-811F-C5953986AFB0}" srcOrd="0" destOrd="0" presId="urn:microsoft.com/office/officeart/2005/8/layout/venn2"/>
    <dgm:cxn modelId="{9D07B973-2881-4CDF-86C0-AB529B102871}" type="presOf" srcId="{30EED4EB-B004-4068-9FA2-0644BE831956}" destId="{198AD5B3-63F7-40BB-A7CE-164AD586B7EE}" srcOrd="0" destOrd="0" presId="urn:microsoft.com/office/officeart/2005/8/layout/venn2"/>
    <dgm:cxn modelId="{9BE340E3-FE33-4483-AF6B-2A31CE36BF49}" type="presOf" srcId="{16428459-7133-476E-ADF1-24444AAF8137}" destId="{DA744828-FDD5-4B7C-B00B-3297653B5E8A}" srcOrd="0" destOrd="0" presId="urn:microsoft.com/office/officeart/2005/8/layout/venn2"/>
    <dgm:cxn modelId="{8B998363-C4FA-4DFC-A346-D80951C5C1AB}" type="presOf" srcId="{E159DE20-350D-4372-A3CA-9A9433C39A9F}" destId="{BC7AF56F-4A36-40F6-8185-E2901B8073F7}" srcOrd="1" destOrd="0" presId="urn:microsoft.com/office/officeart/2005/8/layout/venn2"/>
    <dgm:cxn modelId="{4868C494-D20A-41B8-B2FE-679D87DD7140}" srcId="{C8FB434B-4790-476D-8999-83283787CD69}" destId="{E159DE20-350D-4372-A3CA-9A9433C39A9F}" srcOrd="1" destOrd="0" parTransId="{46F6A43A-13D1-4D25-B296-9B12E89062C6}" sibTransId="{CBB41E5E-1233-4DFB-A5E7-80553B947789}"/>
    <dgm:cxn modelId="{DCC6FE5E-BD02-4C94-A7AA-487982441605}" srcId="{C8FB434B-4790-476D-8999-83283787CD69}" destId="{16428459-7133-476E-ADF1-24444AAF8137}" srcOrd="2" destOrd="0" parTransId="{4601C702-1431-46A5-858F-0D83C8C37063}" sibTransId="{7AF96A68-8B1A-4DDF-88BC-AF4D15DE83A0}"/>
    <dgm:cxn modelId="{15A25F04-5547-444B-9720-8AA813514EB1}" type="presParOf" srcId="{E07ECC25-9B1A-4596-A58D-5319C0B0F82A}" destId="{DD44422B-AFDD-4117-B8DA-97390E03CA71}" srcOrd="0" destOrd="0" presId="urn:microsoft.com/office/officeart/2005/8/layout/venn2"/>
    <dgm:cxn modelId="{E1088D55-9D70-41DD-AF76-5CEEE14B517E}" type="presParOf" srcId="{DD44422B-AFDD-4117-B8DA-97390E03CA71}" destId="{198AD5B3-63F7-40BB-A7CE-164AD586B7EE}" srcOrd="0" destOrd="0" presId="urn:microsoft.com/office/officeart/2005/8/layout/venn2"/>
    <dgm:cxn modelId="{5556A83D-A399-4CBD-8197-B4ABE357808E}" type="presParOf" srcId="{DD44422B-AFDD-4117-B8DA-97390E03CA71}" destId="{43A46A3C-BC72-4EDD-B2EE-79F867FF491F}" srcOrd="1" destOrd="0" presId="urn:microsoft.com/office/officeart/2005/8/layout/venn2"/>
    <dgm:cxn modelId="{B1AB543B-66F5-4410-A3DA-11FED9E86FA8}" type="presParOf" srcId="{E07ECC25-9B1A-4596-A58D-5319C0B0F82A}" destId="{6CD59B9A-AA66-42BD-B292-8F32C25E6E36}" srcOrd="1" destOrd="0" presId="urn:microsoft.com/office/officeart/2005/8/layout/venn2"/>
    <dgm:cxn modelId="{4EA5B613-59FB-4270-93D9-669D0CDD44BF}" type="presParOf" srcId="{6CD59B9A-AA66-42BD-B292-8F32C25E6E36}" destId="{75268EA6-E9D5-4BE4-811F-C5953986AFB0}" srcOrd="0" destOrd="0" presId="urn:microsoft.com/office/officeart/2005/8/layout/venn2"/>
    <dgm:cxn modelId="{81DAA245-8B9A-4A42-8BAE-BBE9F2312137}" type="presParOf" srcId="{6CD59B9A-AA66-42BD-B292-8F32C25E6E36}" destId="{BC7AF56F-4A36-40F6-8185-E2901B8073F7}" srcOrd="1" destOrd="0" presId="urn:microsoft.com/office/officeart/2005/8/layout/venn2"/>
    <dgm:cxn modelId="{75B4D1E1-7FFB-4815-AB30-803ECFD2FB81}" type="presParOf" srcId="{E07ECC25-9B1A-4596-A58D-5319C0B0F82A}" destId="{6B8F9717-2ECE-4C5A-9781-44ECC188A6BD}" srcOrd="2" destOrd="0" presId="urn:microsoft.com/office/officeart/2005/8/layout/venn2"/>
    <dgm:cxn modelId="{0AB68B63-7D6B-4577-85E0-F5B649768DB2}" type="presParOf" srcId="{6B8F9717-2ECE-4C5A-9781-44ECC188A6BD}" destId="{DA744828-FDD5-4B7C-B00B-3297653B5E8A}" srcOrd="0" destOrd="0" presId="urn:microsoft.com/office/officeart/2005/8/layout/venn2"/>
    <dgm:cxn modelId="{6AB1EC1A-A62E-49C9-8837-2BA63116DA24}" type="presParOf" srcId="{6B8F9717-2ECE-4C5A-9781-44ECC188A6BD}" destId="{317837CF-7BD7-4CA3-95D5-D5B5756D732C}" srcOrd="1" destOrd="0" presId="urn:microsoft.com/office/officeart/2005/8/layout/venn2"/>
  </dgm:cxnLst>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FE880-740B-4B21-97C2-2A2D7A16AA9C}">
      <dsp:nvSpPr>
        <dsp:cNvPr id="0" name=""/>
        <dsp:cNvSpPr/>
      </dsp:nvSpPr>
      <dsp:spPr>
        <a:xfrm rot="5400000">
          <a:off x="1351288"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A</a:t>
          </a:r>
          <a:r>
            <a:rPr kumimoji="1" lang="ja-JP" altLang="en-US" sz="1500" kern="1200" dirty="0" smtClean="0"/>
            <a:t>市</a:t>
          </a:r>
          <a:endParaRPr kumimoji="1" lang="ja-JP" altLang="en-US" sz="1500" kern="1200" dirty="0"/>
        </a:p>
      </dsp:txBody>
      <dsp:txXfrm rot="-5400000">
        <a:off x="1493645" y="111000"/>
        <a:ext cx="425031" cy="488542"/>
      </dsp:txXfrm>
    </dsp:sp>
    <dsp:sp modelId="{5F973B5A-B85F-417F-BD5C-23324E90E763}">
      <dsp:nvSpPr>
        <dsp:cNvPr id="0" name=""/>
        <dsp:cNvSpPr/>
      </dsp:nvSpPr>
      <dsp:spPr>
        <a:xfrm>
          <a:off x="2033638" y="142347"/>
          <a:ext cx="792077" cy="425848"/>
        </a:xfrm>
        <a:prstGeom prst="rect">
          <a:avLst/>
        </a:prstGeom>
        <a:noFill/>
        <a:ln>
          <a:noFill/>
        </a:ln>
        <a:effectLst/>
      </dsp:spPr>
      <dsp:style>
        <a:lnRef idx="0">
          <a:scrgbClr r="0" g="0" b="0"/>
        </a:lnRef>
        <a:fillRef idx="0">
          <a:scrgbClr r="0" g="0" b="0"/>
        </a:fillRef>
        <a:effectRef idx="0">
          <a:scrgbClr r="0" g="0" b="0"/>
        </a:effectRef>
        <a:fontRef idx="minor"/>
      </dsp:style>
    </dsp:sp>
    <dsp:sp modelId="{26CF058D-4EC4-4935-9E14-9F74FE1FC1A7}">
      <dsp:nvSpPr>
        <dsp:cNvPr id="0" name=""/>
        <dsp:cNvSpPr/>
      </dsp:nvSpPr>
      <dsp:spPr>
        <a:xfrm rot="5400000">
          <a:off x="684410"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11000"/>
        <a:ext cx="425031" cy="488542"/>
      </dsp:txXfrm>
    </dsp:sp>
    <dsp:sp modelId="{2772D134-1545-433E-89B9-0A2C2512804A}">
      <dsp:nvSpPr>
        <dsp:cNvPr id="0" name=""/>
        <dsp:cNvSpPr/>
      </dsp:nvSpPr>
      <dsp:spPr>
        <a:xfrm rot="5400000">
          <a:off x="1016571"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B</a:t>
          </a:r>
          <a:r>
            <a:rPr kumimoji="1" lang="ja-JP" altLang="en-US" sz="1500" kern="1200" dirty="0" smtClean="0"/>
            <a:t>町</a:t>
          </a:r>
          <a:endParaRPr kumimoji="1" lang="ja-JP" altLang="en-US" sz="1500" kern="1200" dirty="0"/>
        </a:p>
      </dsp:txBody>
      <dsp:txXfrm rot="-5400000">
        <a:off x="1158928" y="713433"/>
        <a:ext cx="425031" cy="488542"/>
      </dsp:txXfrm>
    </dsp:sp>
    <dsp:sp modelId="{00413787-7021-445F-9F7F-94A3DD9C5371}">
      <dsp:nvSpPr>
        <dsp:cNvPr id="0" name=""/>
        <dsp:cNvSpPr/>
      </dsp:nvSpPr>
      <dsp:spPr>
        <a:xfrm>
          <a:off x="270627" y="744780"/>
          <a:ext cx="766526" cy="425848"/>
        </a:xfrm>
        <a:prstGeom prst="rect">
          <a:avLst/>
        </a:prstGeom>
        <a:noFill/>
        <a:ln>
          <a:noFill/>
        </a:ln>
        <a:effectLst/>
      </dsp:spPr>
      <dsp:style>
        <a:lnRef idx="0">
          <a:scrgbClr r="0" g="0" b="0"/>
        </a:lnRef>
        <a:fillRef idx="0">
          <a:scrgbClr r="0" g="0" b="0"/>
        </a:fillRef>
        <a:effectRef idx="0">
          <a:scrgbClr r="0" g="0" b="0"/>
        </a:effectRef>
        <a:fontRef idx="minor"/>
      </dsp:style>
    </dsp:sp>
    <dsp:sp modelId="{E51493B0-6307-46B8-B8F7-BC96C1D0F30F}">
      <dsp:nvSpPr>
        <dsp:cNvPr id="0" name=""/>
        <dsp:cNvSpPr/>
      </dsp:nvSpPr>
      <dsp:spPr>
        <a:xfrm rot="5400000">
          <a:off x="1683449"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1825806" y="713433"/>
        <a:ext cx="425031" cy="488542"/>
      </dsp:txXfrm>
    </dsp:sp>
    <dsp:sp modelId="{3EBD92F8-0FDE-41BF-8C94-7F4B632F9AA6}">
      <dsp:nvSpPr>
        <dsp:cNvPr id="0" name=""/>
        <dsp:cNvSpPr/>
      </dsp:nvSpPr>
      <dsp:spPr>
        <a:xfrm rot="5400000">
          <a:off x="1351288"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C</a:t>
          </a:r>
          <a:r>
            <a:rPr kumimoji="1" lang="ja-JP" altLang="en-US" sz="1500" kern="1200" dirty="0" smtClean="0"/>
            <a:t>村</a:t>
          </a:r>
          <a:endParaRPr kumimoji="1" lang="ja-JP" altLang="en-US" sz="1500" kern="1200" dirty="0"/>
        </a:p>
      </dsp:txBody>
      <dsp:txXfrm rot="-5400000">
        <a:off x="1493645" y="1315866"/>
        <a:ext cx="425031" cy="488542"/>
      </dsp:txXfrm>
    </dsp:sp>
    <dsp:sp modelId="{212A4C63-758E-4BDD-B90F-AA799ED48B5A}">
      <dsp:nvSpPr>
        <dsp:cNvPr id="0" name=""/>
        <dsp:cNvSpPr/>
      </dsp:nvSpPr>
      <dsp:spPr>
        <a:xfrm>
          <a:off x="2379261" y="1347213"/>
          <a:ext cx="100831" cy="425848"/>
        </a:xfrm>
        <a:prstGeom prst="rect">
          <a:avLst/>
        </a:prstGeom>
        <a:noFill/>
        <a:ln>
          <a:noFill/>
        </a:ln>
        <a:effectLst/>
      </dsp:spPr>
      <dsp:style>
        <a:lnRef idx="0">
          <a:scrgbClr r="0" g="0" b="0"/>
        </a:lnRef>
        <a:fillRef idx="0">
          <a:scrgbClr r="0" g="0" b="0"/>
        </a:fillRef>
        <a:effectRef idx="0">
          <a:scrgbClr r="0" g="0" b="0"/>
        </a:effectRef>
        <a:fontRef idx="minor"/>
      </dsp:style>
    </dsp:sp>
    <dsp:sp modelId="{A4E53668-5D94-4B47-9E6A-9893E22DABB6}">
      <dsp:nvSpPr>
        <dsp:cNvPr id="0" name=""/>
        <dsp:cNvSpPr/>
      </dsp:nvSpPr>
      <dsp:spPr>
        <a:xfrm rot="5400000">
          <a:off x="684410"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315866"/>
        <a:ext cx="425031" cy="4885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FE880-740B-4B21-97C2-2A2D7A16AA9C}">
      <dsp:nvSpPr>
        <dsp:cNvPr id="0" name=""/>
        <dsp:cNvSpPr/>
      </dsp:nvSpPr>
      <dsp:spPr>
        <a:xfrm rot="5400000">
          <a:off x="1351288"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A</a:t>
          </a:r>
          <a:r>
            <a:rPr kumimoji="1" lang="ja-JP" altLang="en-US" sz="1500" kern="1200" dirty="0" smtClean="0"/>
            <a:t>市</a:t>
          </a:r>
          <a:endParaRPr kumimoji="1" lang="ja-JP" altLang="en-US" sz="1500" kern="1200" dirty="0"/>
        </a:p>
      </dsp:txBody>
      <dsp:txXfrm rot="-5400000">
        <a:off x="1493645" y="111000"/>
        <a:ext cx="425031" cy="488542"/>
      </dsp:txXfrm>
    </dsp:sp>
    <dsp:sp modelId="{5F973B5A-B85F-417F-BD5C-23324E90E763}">
      <dsp:nvSpPr>
        <dsp:cNvPr id="0" name=""/>
        <dsp:cNvSpPr/>
      </dsp:nvSpPr>
      <dsp:spPr>
        <a:xfrm>
          <a:off x="2033638" y="142347"/>
          <a:ext cx="792077" cy="425848"/>
        </a:xfrm>
        <a:prstGeom prst="rect">
          <a:avLst/>
        </a:prstGeom>
        <a:noFill/>
        <a:ln>
          <a:noFill/>
        </a:ln>
        <a:effectLst/>
      </dsp:spPr>
      <dsp:style>
        <a:lnRef idx="0">
          <a:scrgbClr r="0" g="0" b="0"/>
        </a:lnRef>
        <a:fillRef idx="0">
          <a:scrgbClr r="0" g="0" b="0"/>
        </a:fillRef>
        <a:effectRef idx="0">
          <a:scrgbClr r="0" g="0" b="0"/>
        </a:effectRef>
        <a:fontRef idx="minor"/>
      </dsp:style>
    </dsp:sp>
    <dsp:sp modelId="{26CF058D-4EC4-4935-9E14-9F74FE1FC1A7}">
      <dsp:nvSpPr>
        <dsp:cNvPr id="0" name=""/>
        <dsp:cNvSpPr/>
      </dsp:nvSpPr>
      <dsp:spPr>
        <a:xfrm rot="5400000">
          <a:off x="684410"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11000"/>
        <a:ext cx="425031" cy="488542"/>
      </dsp:txXfrm>
    </dsp:sp>
    <dsp:sp modelId="{2772D134-1545-433E-89B9-0A2C2512804A}">
      <dsp:nvSpPr>
        <dsp:cNvPr id="0" name=""/>
        <dsp:cNvSpPr/>
      </dsp:nvSpPr>
      <dsp:spPr>
        <a:xfrm rot="5400000">
          <a:off x="1016571"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B</a:t>
          </a:r>
          <a:r>
            <a:rPr kumimoji="1" lang="ja-JP" altLang="en-US" sz="1500" kern="1200" dirty="0" smtClean="0"/>
            <a:t>町</a:t>
          </a:r>
          <a:endParaRPr kumimoji="1" lang="ja-JP" altLang="en-US" sz="1500" kern="1200" dirty="0"/>
        </a:p>
      </dsp:txBody>
      <dsp:txXfrm rot="-5400000">
        <a:off x="1158928" y="713433"/>
        <a:ext cx="425031" cy="488542"/>
      </dsp:txXfrm>
    </dsp:sp>
    <dsp:sp modelId="{00413787-7021-445F-9F7F-94A3DD9C5371}">
      <dsp:nvSpPr>
        <dsp:cNvPr id="0" name=""/>
        <dsp:cNvSpPr/>
      </dsp:nvSpPr>
      <dsp:spPr>
        <a:xfrm>
          <a:off x="270627" y="744780"/>
          <a:ext cx="766526" cy="425848"/>
        </a:xfrm>
        <a:prstGeom prst="rect">
          <a:avLst/>
        </a:prstGeom>
        <a:noFill/>
        <a:ln>
          <a:noFill/>
        </a:ln>
        <a:effectLst/>
      </dsp:spPr>
      <dsp:style>
        <a:lnRef idx="0">
          <a:scrgbClr r="0" g="0" b="0"/>
        </a:lnRef>
        <a:fillRef idx="0">
          <a:scrgbClr r="0" g="0" b="0"/>
        </a:fillRef>
        <a:effectRef idx="0">
          <a:scrgbClr r="0" g="0" b="0"/>
        </a:effectRef>
        <a:fontRef idx="minor"/>
      </dsp:style>
    </dsp:sp>
    <dsp:sp modelId="{E51493B0-6307-46B8-B8F7-BC96C1D0F30F}">
      <dsp:nvSpPr>
        <dsp:cNvPr id="0" name=""/>
        <dsp:cNvSpPr/>
      </dsp:nvSpPr>
      <dsp:spPr>
        <a:xfrm rot="5400000">
          <a:off x="1683449"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1825806" y="713433"/>
        <a:ext cx="425031" cy="488542"/>
      </dsp:txXfrm>
    </dsp:sp>
    <dsp:sp modelId="{3EBD92F8-0FDE-41BF-8C94-7F4B632F9AA6}">
      <dsp:nvSpPr>
        <dsp:cNvPr id="0" name=""/>
        <dsp:cNvSpPr/>
      </dsp:nvSpPr>
      <dsp:spPr>
        <a:xfrm rot="5400000">
          <a:off x="1351288"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C</a:t>
          </a:r>
          <a:r>
            <a:rPr kumimoji="1" lang="ja-JP" altLang="en-US" sz="1500" kern="1200" dirty="0" smtClean="0"/>
            <a:t>村</a:t>
          </a:r>
          <a:endParaRPr kumimoji="1" lang="ja-JP" altLang="en-US" sz="1500" kern="1200" dirty="0"/>
        </a:p>
      </dsp:txBody>
      <dsp:txXfrm rot="-5400000">
        <a:off x="1493645" y="1315866"/>
        <a:ext cx="425031" cy="488542"/>
      </dsp:txXfrm>
    </dsp:sp>
    <dsp:sp modelId="{212A4C63-758E-4BDD-B90F-AA799ED48B5A}">
      <dsp:nvSpPr>
        <dsp:cNvPr id="0" name=""/>
        <dsp:cNvSpPr/>
      </dsp:nvSpPr>
      <dsp:spPr>
        <a:xfrm>
          <a:off x="2379261" y="1347213"/>
          <a:ext cx="100831" cy="425848"/>
        </a:xfrm>
        <a:prstGeom prst="rect">
          <a:avLst/>
        </a:prstGeom>
        <a:noFill/>
        <a:ln>
          <a:noFill/>
        </a:ln>
        <a:effectLst/>
      </dsp:spPr>
      <dsp:style>
        <a:lnRef idx="0">
          <a:scrgbClr r="0" g="0" b="0"/>
        </a:lnRef>
        <a:fillRef idx="0">
          <a:scrgbClr r="0" g="0" b="0"/>
        </a:fillRef>
        <a:effectRef idx="0">
          <a:scrgbClr r="0" g="0" b="0"/>
        </a:effectRef>
        <a:fontRef idx="minor"/>
      </dsp:style>
    </dsp:sp>
    <dsp:sp modelId="{A4E53668-5D94-4B47-9E6A-9893E22DABB6}">
      <dsp:nvSpPr>
        <dsp:cNvPr id="0" name=""/>
        <dsp:cNvSpPr/>
      </dsp:nvSpPr>
      <dsp:spPr>
        <a:xfrm rot="5400000">
          <a:off x="684410"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315866"/>
        <a:ext cx="425031" cy="4885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FE880-740B-4B21-97C2-2A2D7A16AA9C}">
      <dsp:nvSpPr>
        <dsp:cNvPr id="0" name=""/>
        <dsp:cNvSpPr/>
      </dsp:nvSpPr>
      <dsp:spPr>
        <a:xfrm rot="5400000">
          <a:off x="1351288"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A</a:t>
          </a:r>
          <a:r>
            <a:rPr kumimoji="1" lang="ja-JP" altLang="en-US" sz="1500" kern="1200" dirty="0" smtClean="0"/>
            <a:t>市</a:t>
          </a:r>
          <a:endParaRPr kumimoji="1" lang="ja-JP" altLang="en-US" sz="1500" kern="1200" dirty="0"/>
        </a:p>
      </dsp:txBody>
      <dsp:txXfrm rot="-5400000">
        <a:off x="1493645" y="111000"/>
        <a:ext cx="425031" cy="488542"/>
      </dsp:txXfrm>
    </dsp:sp>
    <dsp:sp modelId="{5F973B5A-B85F-417F-BD5C-23324E90E763}">
      <dsp:nvSpPr>
        <dsp:cNvPr id="0" name=""/>
        <dsp:cNvSpPr/>
      </dsp:nvSpPr>
      <dsp:spPr>
        <a:xfrm>
          <a:off x="2033638" y="142347"/>
          <a:ext cx="792077" cy="425848"/>
        </a:xfrm>
        <a:prstGeom prst="rect">
          <a:avLst/>
        </a:prstGeom>
        <a:noFill/>
        <a:ln>
          <a:noFill/>
        </a:ln>
        <a:effectLst/>
      </dsp:spPr>
      <dsp:style>
        <a:lnRef idx="0">
          <a:scrgbClr r="0" g="0" b="0"/>
        </a:lnRef>
        <a:fillRef idx="0">
          <a:scrgbClr r="0" g="0" b="0"/>
        </a:fillRef>
        <a:effectRef idx="0">
          <a:scrgbClr r="0" g="0" b="0"/>
        </a:effectRef>
        <a:fontRef idx="minor"/>
      </dsp:style>
    </dsp:sp>
    <dsp:sp modelId="{26CF058D-4EC4-4935-9E14-9F74FE1FC1A7}">
      <dsp:nvSpPr>
        <dsp:cNvPr id="0" name=""/>
        <dsp:cNvSpPr/>
      </dsp:nvSpPr>
      <dsp:spPr>
        <a:xfrm rot="5400000">
          <a:off x="684410"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11000"/>
        <a:ext cx="425031" cy="488542"/>
      </dsp:txXfrm>
    </dsp:sp>
    <dsp:sp modelId="{2772D134-1545-433E-89B9-0A2C2512804A}">
      <dsp:nvSpPr>
        <dsp:cNvPr id="0" name=""/>
        <dsp:cNvSpPr/>
      </dsp:nvSpPr>
      <dsp:spPr>
        <a:xfrm rot="5400000">
          <a:off x="1016571"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B</a:t>
          </a:r>
          <a:r>
            <a:rPr kumimoji="1" lang="ja-JP" altLang="en-US" sz="1500" kern="1200" dirty="0" smtClean="0"/>
            <a:t>町</a:t>
          </a:r>
          <a:endParaRPr kumimoji="1" lang="ja-JP" altLang="en-US" sz="1500" kern="1200" dirty="0"/>
        </a:p>
      </dsp:txBody>
      <dsp:txXfrm rot="-5400000">
        <a:off x="1158928" y="713433"/>
        <a:ext cx="425031" cy="488542"/>
      </dsp:txXfrm>
    </dsp:sp>
    <dsp:sp modelId="{00413787-7021-445F-9F7F-94A3DD9C5371}">
      <dsp:nvSpPr>
        <dsp:cNvPr id="0" name=""/>
        <dsp:cNvSpPr/>
      </dsp:nvSpPr>
      <dsp:spPr>
        <a:xfrm>
          <a:off x="270627" y="744780"/>
          <a:ext cx="766526" cy="425848"/>
        </a:xfrm>
        <a:prstGeom prst="rect">
          <a:avLst/>
        </a:prstGeom>
        <a:noFill/>
        <a:ln>
          <a:noFill/>
        </a:ln>
        <a:effectLst/>
      </dsp:spPr>
      <dsp:style>
        <a:lnRef idx="0">
          <a:scrgbClr r="0" g="0" b="0"/>
        </a:lnRef>
        <a:fillRef idx="0">
          <a:scrgbClr r="0" g="0" b="0"/>
        </a:fillRef>
        <a:effectRef idx="0">
          <a:scrgbClr r="0" g="0" b="0"/>
        </a:effectRef>
        <a:fontRef idx="minor"/>
      </dsp:style>
    </dsp:sp>
    <dsp:sp modelId="{E51493B0-6307-46B8-B8F7-BC96C1D0F30F}">
      <dsp:nvSpPr>
        <dsp:cNvPr id="0" name=""/>
        <dsp:cNvSpPr/>
      </dsp:nvSpPr>
      <dsp:spPr>
        <a:xfrm rot="5400000">
          <a:off x="1683449"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1825806" y="713433"/>
        <a:ext cx="425031" cy="488542"/>
      </dsp:txXfrm>
    </dsp:sp>
    <dsp:sp modelId="{3EBD92F8-0FDE-41BF-8C94-7F4B632F9AA6}">
      <dsp:nvSpPr>
        <dsp:cNvPr id="0" name=""/>
        <dsp:cNvSpPr/>
      </dsp:nvSpPr>
      <dsp:spPr>
        <a:xfrm rot="5400000">
          <a:off x="1351288"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C</a:t>
          </a:r>
          <a:r>
            <a:rPr kumimoji="1" lang="ja-JP" altLang="en-US" sz="1500" kern="1200" dirty="0" smtClean="0"/>
            <a:t>村</a:t>
          </a:r>
          <a:endParaRPr kumimoji="1" lang="ja-JP" altLang="en-US" sz="1500" kern="1200" dirty="0"/>
        </a:p>
      </dsp:txBody>
      <dsp:txXfrm rot="-5400000">
        <a:off x="1493645" y="1315866"/>
        <a:ext cx="425031" cy="488542"/>
      </dsp:txXfrm>
    </dsp:sp>
    <dsp:sp modelId="{212A4C63-758E-4BDD-B90F-AA799ED48B5A}">
      <dsp:nvSpPr>
        <dsp:cNvPr id="0" name=""/>
        <dsp:cNvSpPr/>
      </dsp:nvSpPr>
      <dsp:spPr>
        <a:xfrm>
          <a:off x="2379261" y="1347213"/>
          <a:ext cx="100831" cy="425848"/>
        </a:xfrm>
        <a:prstGeom prst="rect">
          <a:avLst/>
        </a:prstGeom>
        <a:noFill/>
        <a:ln>
          <a:noFill/>
        </a:ln>
        <a:effectLst/>
      </dsp:spPr>
      <dsp:style>
        <a:lnRef idx="0">
          <a:scrgbClr r="0" g="0" b="0"/>
        </a:lnRef>
        <a:fillRef idx="0">
          <a:scrgbClr r="0" g="0" b="0"/>
        </a:fillRef>
        <a:effectRef idx="0">
          <a:scrgbClr r="0" g="0" b="0"/>
        </a:effectRef>
        <a:fontRef idx="minor"/>
      </dsp:style>
    </dsp:sp>
    <dsp:sp modelId="{A4E53668-5D94-4B47-9E6A-9893E22DABB6}">
      <dsp:nvSpPr>
        <dsp:cNvPr id="0" name=""/>
        <dsp:cNvSpPr/>
      </dsp:nvSpPr>
      <dsp:spPr>
        <a:xfrm rot="5400000">
          <a:off x="684410"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315866"/>
        <a:ext cx="425031" cy="4885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FE880-740B-4B21-97C2-2A2D7A16AA9C}">
      <dsp:nvSpPr>
        <dsp:cNvPr id="0" name=""/>
        <dsp:cNvSpPr/>
      </dsp:nvSpPr>
      <dsp:spPr>
        <a:xfrm rot="5400000">
          <a:off x="1351288"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A</a:t>
          </a:r>
          <a:r>
            <a:rPr kumimoji="1" lang="ja-JP" altLang="en-US" sz="1500" kern="1200" dirty="0" smtClean="0"/>
            <a:t>市</a:t>
          </a:r>
          <a:endParaRPr kumimoji="1" lang="ja-JP" altLang="en-US" sz="1500" kern="1200" dirty="0"/>
        </a:p>
      </dsp:txBody>
      <dsp:txXfrm rot="-5400000">
        <a:off x="1493645" y="111000"/>
        <a:ext cx="425031" cy="488542"/>
      </dsp:txXfrm>
    </dsp:sp>
    <dsp:sp modelId="{5F973B5A-B85F-417F-BD5C-23324E90E763}">
      <dsp:nvSpPr>
        <dsp:cNvPr id="0" name=""/>
        <dsp:cNvSpPr/>
      </dsp:nvSpPr>
      <dsp:spPr>
        <a:xfrm>
          <a:off x="2033638" y="142347"/>
          <a:ext cx="792077" cy="425848"/>
        </a:xfrm>
        <a:prstGeom prst="rect">
          <a:avLst/>
        </a:prstGeom>
        <a:noFill/>
        <a:ln>
          <a:noFill/>
        </a:ln>
        <a:effectLst/>
      </dsp:spPr>
      <dsp:style>
        <a:lnRef idx="0">
          <a:scrgbClr r="0" g="0" b="0"/>
        </a:lnRef>
        <a:fillRef idx="0">
          <a:scrgbClr r="0" g="0" b="0"/>
        </a:fillRef>
        <a:effectRef idx="0">
          <a:scrgbClr r="0" g="0" b="0"/>
        </a:effectRef>
        <a:fontRef idx="minor"/>
      </dsp:style>
    </dsp:sp>
    <dsp:sp modelId="{26CF058D-4EC4-4935-9E14-9F74FE1FC1A7}">
      <dsp:nvSpPr>
        <dsp:cNvPr id="0" name=""/>
        <dsp:cNvSpPr/>
      </dsp:nvSpPr>
      <dsp:spPr>
        <a:xfrm rot="5400000">
          <a:off x="684410" y="46531"/>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11000"/>
        <a:ext cx="425031" cy="488542"/>
      </dsp:txXfrm>
    </dsp:sp>
    <dsp:sp modelId="{2772D134-1545-433E-89B9-0A2C2512804A}">
      <dsp:nvSpPr>
        <dsp:cNvPr id="0" name=""/>
        <dsp:cNvSpPr/>
      </dsp:nvSpPr>
      <dsp:spPr>
        <a:xfrm rot="5400000">
          <a:off x="1016571"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B</a:t>
          </a:r>
          <a:r>
            <a:rPr kumimoji="1" lang="ja-JP" altLang="en-US" sz="1500" kern="1200" dirty="0" smtClean="0"/>
            <a:t>町</a:t>
          </a:r>
          <a:endParaRPr kumimoji="1" lang="ja-JP" altLang="en-US" sz="1500" kern="1200" dirty="0"/>
        </a:p>
      </dsp:txBody>
      <dsp:txXfrm rot="-5400000">
        <a:off x="1158928" y="713433"/>
        <a:ext cx="425031" cy="488542"/>
      </dsp:txXfrm>
    </dsp:sp>
    <dsp:sp modelId="{00413787-7021-445F-9F7F-94A3DD9C5371}">
      <dsp:nvSpPr>
        <dsp:cNvPr id="0" name=""/>
        <dsp:cNvSpPr/>
      </dsp:nvSpPr>
      <dsp:spPr>
        <a:xfrm>
          <a:off x="270627" y="744780"/>
          <a:ext cx="766526" cy="425848"/>
        </a:xfrm>
        <a:prstGeom prst="rect">
          <a:avLst/>
        </a:prstGeom>
        <a:noFill/>
        <a:ln>
          <a:noFill/>
        </a:ln>
        <a:effectLst/>
      </dsp:spPr>
      <dsp:style>
        <a:lnRef idx="0">
          <a:scrgbClr r="0" g="0" b="0"/>
        </a:lnRef>
        <a:fillRef idx="0">
          <a:scrgbClr r="0" g="0" b="0"/>
        </a:fillRef>
        <a:effectRef idx="0">
          <a:scrgbClr r="0" g="0" b="0"/>
        </a:effectRef>
        <a:fontRef idx="minor"/>
      </dsp:style>
    </dsp:sp>
    <dsp:sp modelId="{E51493B0-6307-46B8-B8F7-BC96C1D0F30F}">
      <dsp:nvSpPr>
        <dsp:cNvPr id="0" name=""/>
        <dsp:cNvSpPr/>
      </dsp:nvSpPr>
      <dsp:spPr>
        <a:xfrm rot="5400000">
          <a:off x="1683449" y="648964"/>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1825806" y="713433"/>
        <a:ext cx="425031" cy="488542"/>
      </dsp:txXfrm>
    </dsp:sp>
    <dsp:sp modelId="{3EBD92F8-0FDE-41BF-8C94-7F4B632F9AA6}">
      <dsp:nvSpPr>
        <dsp:cNvPr id="0" name=""/>
        <dsp:cNvSpPr/>
      </dsp:nvSpPr>
      <dsp:spPr>
        <a:xfrm rot="5400000">
          <a:off x="1351288"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en-US" altLang="ja-JP" sz="1500" kern="1200" dirty="0" smtClean="0"/>
            <a:t>C</a:t>
          </a:r>
          <a:r>
            <a:rPr kumimoji="1" lang="ja-JP" altLang="en-US" sz="1500" kern="1200" dirty="0" smtClean="0"/>
            <a:t>村</a:t>
          </a:r>
          <a:endParaRPr kumimoji="1" lang="ja-JP" altLang="en-US" sz="1500" kern="1200" dirty="0"/>
        </a:p>
      </dsp:txBody>
      <dsp:txXfrm rot="-5400000">
        <a:off x="1493645" y="1315866"/>
        <a:ext cx="425031" cy="488542"/>
      </dsp:txXfrm>
    </dsp:sp>
    <dsp:sp modelId="{212A4C63-758E-4BDD-B90F-AA799ED48B5A}">
      <dsp:nvSpPr>
        <dsp:cNvPr id="0" name=""/>
        <dsp:cNvSpPr/>
      </dsp:nvSpPr>
      <dsp:spPr>
        <a:xfrm>
          <a:off x="2379261" y="1347213"/>
          <a:ext cx="100831" cy="425848"/>
        </a:xfrm>
        <a:prstGeom prst="rect">
          <a:avLst/>
        </a:prstGeom>
        <a:noFill/>
        <a:ln>
          <a:noFill/>
        </a:ln>
        <a:effectLst/>
      </dsp:spPr>
      <dsp:style>
        <a:lnRef idx="0">
          <a:scrgbClr r="0" g="0" b="0"/>
        </a:lnRef>
        <a:fillRef idx="0">
          <a:scrgbClr r="0" g="0" b="0"/>
        </a:fillRef>
        <a:effectRef idx="0">
          <a:scrgbClr r="0" g="0" b="0"/>
        </a:effectRef>
        <a:fontRef idx="minor"/>
      </dsp:style>
    </dsp:sp>
    <dsp:sp modelId="{A4E53668-5D94-4B47-9E6A-9893E22DABB6}">
      <dsp:nvSpPr>
        <dsp:cNvPr id="0" name=""/>
        <dsp:cNvSpPr/>
      </dsp:nvSpPr>
      <dsp:spPr>
        <a:xfrm rot="5400000">
          <a:off x="684410" y="1251397"/>
          <a:ext cx="709746" cy="617479"/>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endParaRPr kumimoji="1" lang="ja-JP" altLang="en-US" sz="3500" kern="1200"/>
        </a:p>
      </dsp:txBody>
      <dsp:txXfrm rot="-5400000">
        <a:off x="826767" y="1315866"/>
        <a:ext cx="425031" cy="4885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C79CE-8DDA-497D-BEF6-043AAE9720A7}">
      <dsp:nvSpPr>
        <dsp:cNvPr id="0" name=""/>
        <dsp:cNvSpPr/>
      </dsp:nvSpPr>
      <dsp:spPr>
        <a:xfrm>
          <a:off x="653976" y="0"/>
          <a:ext cx="653976" cy="462331"/>
        </a:xfrm>
        <a:prstGeom prst="trapezoid">
          <a:avLst>
            <a:gd name="adj" fmla="val 70726"/>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rgbClr val="00B050"/>
              </a:solidFill>
            </a:rPr>
            <a:t>管理者</a:t>
          </a:r>
          <a:endParaRPr kumimoji="1" lang="ja-JP" altLang="en-US" sz="1400" kern="1200" dirty="0">
            <a:solidFill>
              <a:srgbClr val="00B050"/>
            </a:solidFill>
          </a:endParaRPr>
        </a:p>
      </dsp:txBody>
      <dsp:txXfrm>
        <a:off x="653976" y="0"/>
        <a:ext cx="653976" cy="462331"/>
      </dsp:txXfrm>
    </dsp:sp>
    <dsp:sp modelId="{DE225CAA-EAA6-47EE-A844-AC5AE01BB673}">
      <dsp:nvSpPr>
        <dsp:cNvPr id="0" name=""/>
        <dsp:cNvSpPr/>
      </dsp:nvSpPr>
      <dsp:spPr>
        <a:xfrm>
          <a:off x="326988" y="462331"/>
          <a:ext cx="1307952" cy="462331"/>
        </a:xfrm>
        <a:prstGeom prst="trapezoid">
          <a:avLst>
            <a:gd name="adj" fmla="val 70726"/>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rgbClr val="00B050"/>
              </a:solidFill>
            </a:rPr>
            <a:t>ｻｰﾋﾞｽ提供責任者</a:t>
          </a:r>
          <a:endParaRPr kumimoji="1" lang="ja-JP" altLang="en-US" sz="1400" kern="1200" dirty="0">
            <a:solidFill>
              <a:srgbClr val="00B050"/>
            </a:solidFill>
          </a:endParaRPr>
        </a:p>
      </dsp:txBody>
      <dsp:txXfrm>
        <a:off x="555879" y="462331"/>
        <a:ext cx="850169" cy="462331"/>
      </dsp:txXfrm>
    </dsp:sp>
    <dsp:sp modelId="{1B0E4D61-3D89-40C7-B165-A7A8CF82B7D7}">
      <dsp:nvSpPr>
        <dsp:cNvPr id="0" name=""/>
        <dsp:cNvSpPr/>
      </dsp:nvSpPr>
      <dsp:spPr>
        <a:xfrm>
          <a:off x="0" y="924662"/>
          <a:ext cx="1961929" cy="462331"/>
        </a:xfrm>
        <a:prstGeom prst="trapezoid">
          <a:avLst>
            <a:gd name="adj" fmla="val 70726"/>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rgbClr val="00B050"/>
              </a:solidFill>
            </a:rPr>
            <a:t>一般職員等</a:t>
          </a:r>
          <a:endParaRPr kumimoji="1" lang="ja-JP" altLang="en-US" sz="1400" kern="1200" dirty="0">
            <a:solidFill>
              <a:srgbClr val="00B050"/>
            </a:solidFill>
          </a:endParaRPr>
        </a:p>
      </dsp:txBody>
      <dsp:txXfrm>
        <a:off x="343337" y="924662"/>
        <a:ext cx="1275253" cy="4623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C79CE-8DDA-497D-BEF6-043AAE9720A7}">
      <dsp:nvSpPr>
        <dsp:cNvPr id="0" name=""/>
        <dsp:cNvSpPr/>
      </dsp:nvSpPr>
      <dsp:spPr>
        <a:xfrm>
          <a:off x="671748" y="0"/>
          <a:ext cx="671748" cy="453846"/>
        </a:xfrm>
        <a:prstGeom prst="trapezoid">
          <a:avLst>
            <a:gd name="adj" fmla="val 74006"/>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accent1">
                  <a:lumMod val="75000"/>
                </a:schemeClr>
              </a:solidFill>
            </a:rPr>
            <a:t>管理者</a:t>
          </a:r>
          <a:endParaRPr kumimoji="1" lang="ja-JP" altLang="en-US" sz="1400" kern="1200" dirty="0">
            <a:solidFill>
              <a:schemeClr val="accent1">
                <a:lumMod val="75000"/>
              </a:schemeClr>
            </a:solidFill>
          </a:endParaRPr>
        </a:p>
      </dsp:txBody>
      <dsp:txXfrm>
        <a:off x="671748" y="0"/>
        <a:ext cx="671748" cy="453846"/>
      </dsp:txXfrm>
    </dsp:sp>
    <dsp:sp modelId="{DE225CAA-EAA6-47EE-A844-AC5AE01BB673}">
      <dsp:nvSpPr>
        <dsp:cNvPr id="0" name=""/>
        <dsp:cNvSpPr/>
      </dsp:nvSpPr>
      <dsp:spPr>
        <a:xfrm>
          <a:off x="335874" y="453846"/>
          <a:ext cx="1343496" cy="453846"/>
        </a:xfrm>
        <a:prstGeom prst="trapezoid">
          <a:avLst>
            <a:gd name="adj" fmla="val 74006"/>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accent1">
                  <a:lumMod val="75000"/>
                </a:schemeClr>
              </a:solidFill>
            </a:rPr>
            <a:t>ｻｰﾋﾞｽ管理責任者等</a:t>
          </a:r>
          <a:endParaRPr kumimoji="1" lang="ja-JP" altLang="en-US" sz="1400" kern="1200" dirty="0">
            <a:solidFill>
              <a:schemeClr val="accent1">
                <a:lumMod val="75000"/>
              </a:schemeClr>
            </a:solidFill>
          </a:endParaRPr>
        </a:p>
      </dsp:txBody>
      <dsp:txXfrm>
        <a:off x="570985" y="453846"/>
        <a:ext cx="873272" cy="453846"/>
      </dsp:txXfrm>
    </dsp:sp>
    <dsp:sp modelId="{1B0E4D61-3D89-40C7-B165-A7A8CF82B7D7}">
      <dsp:nvSpPr>
        <dsp:cNvPr id="0" name=""/>
        <dsp:cNvSpPr/>
      </dsp:nvSpPr>
      <dsp:spPr>
        <a:xfrm>
          <a:off x="0" y="907692"/>
          <a:ext cx="2015244" cy="453846"/>
        </a:xfrm>
        <a:prstGeom prst="trapezoid">
          <a:avLst>
            <a:gd name="adj" fmla="val 74006"/>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accent1">
                  <a:lumMod val="75000"/>
                </a:schemeClr>
              </a:solidFill>
            </a:rPr>
            <a:t>一般職員等</a:t>
          </a:r>
          <a:endParaRPr kumimoji="1" lang="ja-JP" altLang="en-US" sz="1400" kern="1200" dirty="0">
            <a:solidFill>
              <a:schemeClr val="accent1">
                <a:lumMod val="75000"/>
              </a:schemeClr>
            </a:solidFill>
          </a:endParaRPr>
        </a:p>
      </dsp:txBody>
      <dsp:txXfrm>
        <a:off x="352667" y="907692"/>
        <a:ext cx="1309908" cy="4538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C79CE-8DDA-497D-BEF6-043AAE9720A7}">
      <dsp:nvSpPr>
        <dsp:cNvPr id="0" name=""/>
        <dsp:cNvSpPr/>
      </dsp:nvSpPr>
      <dsp:spPr>
        <a:xfrm>
          <a:off x="625539" y="0"/>
          <a:ext cx="625539" cy="453846"/>
        </a:xfrm>
        <a:prstGeom prst="trapezoid">
          <a:avLst>
            <a:gd name="adj" fmla="val 68915"/>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accent6">
                  <a:lumMod val="75000"/>
                </a:schemeClr>
              </a:solidFill>
            </a:rPr>
            <a:t>管理者</a:t>
          </a:r>
          <a:endParaRPr kumimoji="1" lang="ja-JP" altLang="en-US" sz="1400" kern="1200" dirty="0">
            <a:solidFill>
              <a:schemeClr val="accent6">
                <a:lumMod val="75000"/>
              </a:schemeClr>
            </a:solidFill>
          </a:endParaRPr>
        </a:p>
      </dsp:txBody>
      <dsp:txXfrm>
        <a:off x="625539" y="0"/>
        <a:ext cx="625539" cy="453846"/>
      </dsp:txXfrm>
    </dsp:sp>
    <dsp:sp modelId="{DE225CAA-EAA6-47EE-A844-AC5AE01BB673}">
      <dsp:nvSpPr>
        <dsp:cNvPr id="0" name=""/>
        <dsp:cNvSpPr/>
      </dsp:nvSpPr>
      <dsp:spPr>
        <a:xfrm>
          <a:off x="312769" y="453846"/>
          <a:ext cx="1251078" cy="453846"/>
        </a:xfrm>
        <a:prstGeom prst="trapezoid">
          <a:avLst>
            <a:gd name="adj" fmla="val 68915"/>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accent6">
                  <a:lumMod val="75000"/>
                </a:schemeClr>
              </a:solidFill>
            </a:rPr>
            <a:t>相談支援専門員</a:t>
          </a:r>
          <a:endParaRPr kumimoji="1" lang="ja-JP" altLang="en-US" sz="1400" kern="1200" dirty="0">
            <a:solidFill>
              <a:schemeClr val="accent6">
                <a:lumMod val="75000"/>
              </a:schemeClr>
            </a:solidFill>
          </a:endParaRPr>
        </a:p>
      </dsp:txBody>
      <dsp:txXfrm>
        <a:off x="531708" y="453846"/>
        <a:ext cx="813200" cy="453846"/>
      </dsp:txXfrm>
    </dsp:sp>
    <dsp:sp modelId="{1B0E4D61-3D89-40C7-B165-A7A8CF82B7D7}">
      <dsp:nvSpPr>
        <dsp:cNvPr id="0" name=""/>
        <dsp:cNvSpPr/>
      </dsp:nvSpPr>
      <dsp:spPr>
        <a:xfrm>
          <a:off x="0" y="907692"/>
          <a:ext cx="1876617" cy="453846"/>
        </a:xfrm>
        <a:prstGeom prst="trapezoid">
          <a:avLst>
            <a:gd name="adj" fmla="val 68915"/>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accent6">
                  <a:lumMod val="75000"/>
                </a:schemeClr>
              </a:solidFill>
            </a:rPr>
            <a:t>支援員等</a:t>
          </a:r>
          <a:endParaRPr kumimoji="1" lang="ja-JP" altLang="en-US" sz="1400" kern="1200" dirty="0">
            <a:solidFill>
              <a:schemeClr val="accent6">
                <a:lumMod val="75000"/>
              </a:schemeClr>
            </a:solidFill>
          </a:endParaRPr>
        </a:p>
      </dsp:txBody>
      <dsp:txXfrm>
        <a:off x="328407" y="907692"/>
        <a:ext cx="1219801" cy="4538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3EDEDB-FFDA-4810-9DE3-D557C1A9767C}">
      <dsp:nvSpPr>
        <dsp:cNvPr id="0" name=""/>
        <dsp:cNvSpPr/>
      </dsp:nvSpPr>
      <dsp:spPr>
        <a:xfrm>
          <a:off x="112898" y="0"/>
          <a:ext cx="2432935" cy="59614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kumimoji="1" lang="ja-JP" altLang="en-US" sz="1200" kern="1200" dirty="0"/>
        </a:p>
      </dsp:txBody>
      <dsp:txXfrm>
        <a:off x="112898" y="0"/>
        <a:ext cx="2432935" cy="178843"/>
      </dsp:txXfrm>
    </dsp:sp>
    <dsp:sp modelId="{68C8BBE0-14BF-4DD6-927D-6AB59C9C97E4}">
      <dsp:nvSpPr>
        <dsp:cNvPr id="0" name=""/>
        <dsp:cNvSpPr/>
      </dsp:nvSpPr>
      <dsp:spPr>
        <a:xfrm>
          <a:off x="181603" y="123763"/>
          <a:ext cx="2322145" cy="386941"/>
        </a:xfrm>
        <a:prstGeom prst="roundRect">
          <a:avLst>
            <a:gd name="adj" fmla="val 10000"/>
          </a:avLst>
        </a:prstGeom>
        <a:gradFill rotWithShape="0">
          <a:gsLst>
            <a:gs pos="0">
              <a:srgbClr val="00B0F0"/>
            </a:gs>
            <a:gs pos="50000">
              <a:schemeClr val="bg1"/>
            </a:gs>
            <a:gs pos="100000">
              <a:srgbClr val="66FFFF"/>
            </a:gs>
          </a:gsLst>
          <a:lin ang="10800000" scaled="1"/>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kumimoji="1" lang="ja-JP" altLang="en-US" sz="1500" b="1" kern="1200" dirty="0" smtClean="0">
              <a:solidFill>
                <a:schemeClr val="tx1"/>
              </a:solidFill>
            </a:rPr>
            <a:t>基幹相談支援センター</a:t>
          </a:r>
          <a:endParaRPr kumimoji="1" lang="ja-JP" altLang="en-US" sz="1500" b="1" kern="1200" dirty="0">
            <a:solidFill>
              <a:schemeClr val="tx1"/>
            </a:solidFill>
          </a:endParaRPr>
        </a:p>
      </dsp:txBody>
      <dsp:txXfrm>
        <a:off x="192936" y="135096"/>
        <a:ext cx="2299479" cy="3642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AD5B3-63F7-40BB-A7CE-164AD586B7EE}">
      <dsp:nvSpPr>
        <dsp:cNvPr id="0" name=""/>
        <dsp:cNvSpPr/>
      </dsp:nvSpPr>
      <dsp:spPr>
        <a:xfrm>
          <a:off x="35048" y="0"/>
          <a:ext cx="3772421" cy="3772421"/>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kumimoji="1" lang="ja-JP" altLang="en-US" sz="1400" kern="1200" dirty="0" smtClean="0"/>
            <a:t>①一般的支援</a:t>
          </a:r>
          <a:endParaRPr kumimoji="1" lang="ja-JP" altLang="en-US" sz="1400" kern="1200" dirty="0"/>
        </a:p>
      </dsp:txBody>
      <dsp:txXfrm>
        <a:off x="1262028" y="188621"/>
        <a:ext cx="1318461" cy="565863"/>
      </dsp:txXfrm>
    </dsp:sp>
    <dsp:sp modelId="{75268EA6-E9D5-4BE4-811F-C5953986AFB0}">
      <dsp:nvSpPr>
        <dsp:cNvPr id="0" name=""/>
        <dsp:cNvSpPr/>
      </dsp:nvSpPr>
      <dsp:spPr>
        <a:xfrm>
          <a:off x="547305" y="943105"/>
          <a:ext cx="2829315" cy="2829315"/>
        </a:xfrm>
        <a:prstGeom prst="ellipse">
          <a:avLst/>
        </a:prstGeom>
        <a:solidFill>
          <a:schemeClr val="accent4">
            <a:hueOff val="-2232385"/>
            <a:satOff val="13449"/>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t>②</a:t>
          </a:r>
          <a:r>
            <a:rPr kumimoji="1" lang="ja-JP" altLang="en-US" sz="1400" b="1" kern="1200" dirty="0" smtClean="0">
              <a:solidFill>
                <a:srgbClr val="FF0000"/>
              </a:solidFill>
            </a:rPr>
            <a:t>専門的支援</a:t>
          </a:r>
          <a:endParaRPr kumimoji="1" lang="ja-JP" altLang="en-US" sz="1400" b="1" kern="1200" dirty="0">
            <a:solidFill>
              <a:srgbClr val="FF0000"/>
            </a:solidFill>
          </a:endParaRPr>
        </a:p>
      </dsp:txBody>
      <dsp:txXfrm>
        <a:off x="1302732" y="1119937"/>
        <a:ext cx="1318461" cy="530496"/>
      </dsp:txXfrm>
    </dsp:sp>
    <dsp:sp modelId="{DA744828-FDD5-4B7C-B00B-3297653B5E8A}">
      <dsp:nvSpPr>
        <dsp:cNvPr id="0" name=""/>
        <dsp:cNvSpPr/>
      </dsp:nvSpPr>
      <dsp:spPr>
        <a:xfrm>
          <a:off x="1061675" y="1884437"/>
          <a:ext cx="1886210" cy="1886210"/>
        </a:xfrm>
        <a:prstGeom prst="ellipse">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kumimoji="1" lang="ja-JP" altLang="en-US" sz="1400" kern="1200" dirty="0" smtClean="0"/>
            <a:t>③特別集中支援</a:t>
          </a:r>
          <a:endParaRPr kumimoji="1" lang="ja-JP" altLang="en-US" sz="1400" kern="1200" dirty="0"/>
        </a:p>
      </dsp:txBody>
      <dsp:txXfrm>
        <a:off x="1337904" y="2355990"/>
        <a:ext cx="1333752" cy="943105"/>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1"/>
            <a:ext cx="2945659" cy="498056"/>
          </a:xfrm>
          <a:prstGeom prst="rect">
            <a:avLst/>
          </a:prstGeom>
        </p:spPr>
        <p:txBody>
          <a:bodyPr vert="horz" lIns="91312" tIns="45656" rIns="91312" bIns="45656" rtlCol="0"/>
          <a:lstStyle>
            <a:lvl1pPr algn="r">
              <a:defRPr sz="1200"/>
            </a:lvl1pPr>
          </a:lstStyle>
          <a:p>
            <a:fld id="{FEC3E631-DB32-4ABA-A10D-B9863632FF05}" type="datetimeFigureOut">
              <a:rPr kumimoji="1" lang="ja-JP" altLang="en-US" smtClean="0"/>
              <a:pPr/>
              <a:t>2016/5/17</a:t>
            </a:fld>
            <a:endParaRPr kumimoji="1" lang="ja-JP" altLang="en-US"/>
          </a:p>
        </p:txBody>
      </p:sp>
      <p:sp>
        <p:nvSpPr>
          <p:cNvPr id="4" name="フッター プレースホルダー 3"/>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BF4D6D22-D5CD-461B-9C22-46D63C7698E7}" type="slidenum">
              <a:rPr kumimoji="1" lang="ja-JP" altLang="en-US" smtClean="0"/>
              <a:pPr/>
              <a:t>‹#›</a:t>
            </a:fld>
            <a:endParaRPr kumimoji="1" lang="ja-JP" altLang="en-US"/>
          </a:p>
        </p:txBody>
      </p:sp>
    </p:spTree>
    <p:extLst>
      <p:ext uri="{BB962C8B-B14F-4D97-AF65-F5344CB8AC3E}">
        <p14:creationId xmlns:p14="http://schemas.microsoft.com/office/powerpoint/2010/main" val="3643215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12" tIns="45656" rIns="91312" bIns="45656" rtlCol="0"/>
          <a:lstStyle>
            <a:lvl1pPr algn="r">
              <a:defRPr sz="1200"/>
            </a:lvl1pPr>
          </a:lstStyle>
          <a:p>
            <a:fld id="{DF829AFC-8802-415E-BDCA-4829FE6EB3B0}" type="datetimeFigureOut">
              <a:rPr kumimoji="1" lang="ja-JP" altLang="en-US" smtClean="0"/>
              <a:pPr/>
              <a:t>2016/5/17</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312" tIns="45656" rIns="91312" bIns="456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312" tIns="45656" rIns="91312" bIns="45656" rtlCol="0" anchor="b"/>
          <a:lstStyle>
            <a:lvl1pPr algn="r">
              <a:defRPr sz="1200"/>
            </a:lvl1pPr>
          </a:lstStyle>
          <a:p>
            <a:fld id="{BF18FC03-1E3B-40FB-9B7F-496CA4D61446}" type="slidenum">
              <a:rPr kumimoji="1" lang="ja-JP" altLang="en-US" smtClean="0"/>
              <a:pPr/>
              <a:t>‹#›</a:t>
            </a:fld>
            <a:endParaRPr kumimoji="1" lang="ja-JP" altLang="en-US"/>
          </a:p>
        </p:txBody>
      </p:sp>
    </p:spTree>
    <p:extLst>
      <p:ext uri="{BB962C8B-B14F-4D97-AF65-F5344CB8AC3E}">
        <p14:creationId xmlns:p14="http://schemas.microsoft.com/office/powerpoint/2010/main" val="1879457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F18FC03-1E3B-40FB-9B7F-496CA4D61446}" type="slidenum">
              <a:rPr kumimoji="1" lang="ja-JP" altLang="en-US" smtClean="0"/>
              <a:pPr/>
              <a:t>3</a:t>
            </a:fld>
            <a:endParaRPr kumimoji="1" lang="ja-JP" altLang="en-US"/>
          </a:p>
        </p:txBody>
      </p:sp>
    </p:spTree>
    <p:extLst>
      <p:ext uri="{BB962C8B-B14F-4D97-AF65-F5344CB8AC3E}">
        <p14:creationId xmlns:p14="http://schemas.microsoft.com/office/powerpoint/2010/main" val="2679567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18FC03-1E3B-40FB-9B7F-496CA4D61446}" type="slidenum">
              <a:rPr kumimoji="1" lang="ja-JP" altLang="en-US" smtClean="0"/>
              <a:pPr/>
              <a:t>8</a:t>
            </a:fld>
            <a:endParaRPr kumimoji="1" lang="ja-JP" altLang="en-US"/>
          </a:p>
        </p:txBody>
      </p:sp>
    </p:spTree>
    <p:extLst>
      <p:ext uri="{BB962C8B-B14F-4D97-AF65-F5344CB8AC3E}">
        <p14:creationId xmlns:p14="http://schemas.microsoft.com/office/powerpoint/2010/main" val="3842558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18FC03-1E3B-40FB-9B7F-496CA4D61446}" type="slidenum">
              <a:rPr kumimoji="1" lang="ja-JP" altLang="en-US" smtClean="0"/>
              <a:pPr/>
              <a:t>9</a:t>
            </a:fld>
            <a:endParaRPr kumimoji="1" lang="ja-JP" altLang="en-US"/>
          </a:p>
        </p:txBody>
      </p:sp>
    </p:spTree>
    <p:extLst>
      <p:ext uri="{BB962C8B-B14F-4D97-AF65-F5344CB8AC3E}">
        <p14:creationId xmlns:p14="http://schemas.microsoft.com/office/powerpoint/2010/main" val="4273237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18FC03-1E3B-40FB-9B7F-496CA4D61446}" type="slidenum">
              <a:rPr kumimoji="1" lang="ja-JP" altLang="en-US" smtClean="0"/>
              <a:pPr/>
              <a:t>17</a:t>
            </a:fld>
            <a:endParaRPr kumimoji="1" lang="ja-JP" altLang="en-US"/>
          </a:p>
        </p:txBody>
      </p:sp>
    </p:spTree>
    <p:extLst>
      <p:ext uri="{BB962C8B-B14F-4D97-AF65-F5344CB8AC3E}">
        <p14:creationId xmlns:p14="http://schemas.microsoft.com/office/powerpoint/2010/main" val="950460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100060A-9F78-405C-889E-E58B21097B15}" type="datetime1">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3815426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CFCD1B-7289-41FA-87A6-BD4B0EC91AC1}" type="datetime1">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67631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8270DF-EF84-424A-BC38-D818DB9152E0}" type="datetime1">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121985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513912-BFF6-4D6D-9D4C-73B5F1BAF429}" type="datetime1">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2937251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E662527-C31F-4FB6-AEE5-59A147B9B4FA}" type="datetime1">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2667364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0B97FE7-5083-4848-AEB2-9178E5C933C3}" type="datetime1">
              <a:rPr kumimoji="1" lang="ja-JP" altLang="en-US" smtClean="0"/>
              <a:t>2016/5/17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3173348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BF95EA3-C52F-47FF-BF97-5B063070E484}" type="datetime1">
              <a:rPr kumimoji="1" lang="ja-JP" altLang="en-US" smtClean="0"/>
              <a:t>2016/5/17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180639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D4210D-1C8B-480C-934A-A5023C4CB7E4}" type="datetime1">
              <a:rPr kumimoji="1" lang="ja-JP" altLang="en-US" smtClean="0"/>
              <a:t>2016/5/17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188464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859AFA-E662-4CCE-89B5-4D6EF24F36B1}" type="datetime1">
              <a:rPr kumimoji="1" lang="ja-JP" altLang="en-US" smtClean="0"/>
              <a:t>2016/5/17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563227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C352CE-3058-43BC-BCC9-4191FCFFA2AF}" type="datetime1">
              <a:rPr kumimoji="1" lang="ja-JP" altLang="en-US" smtClean="0"/>
              <a:t>2016/5/17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323815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146793-CD13-4BD9-B45F-99A0E88B70CE}" type="datetime1">
              <a:rPr kumimoji="1" lang="ja-JP" altLang="en-US" smtClean="0"/>
              <a:t>2016/5/17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196347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8B572-92D2-4E6B-BB16-E87428CD1943}" type="datetime1">
              <a:rPr kumimoji="1" lang="ja-JP" altLang="en-US" smtClean="0"/>
              <a:t>2016/5/17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58E14-D83D-4ED3-A12C-10C5C41BB123}" type="slidenum">
              <a:rPr kumimoji="1" lang="ja-JP" altLang="en-US" smtClean="0"/>
              <a:pPr/>
              <a:t>‹#›</a:t>
            </a:fld>
            <a:endParaRPr kumimoji="1" lang="ja-JP" altLang="en-US"/>
          </a:p>
        </p:txBody>
      </p:sp>
    </p:spTree>
    <p:extLst>
      <p:ext uri="{BB962C8B-B14F-4D97-AF65-F5344CB8AC3E}">
        <p14:creationId xmlns:p14="http://schemas.microsoft.com/office/powerpoint/2010/main" val="149694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18" Type="http://schemas.openxmlformats.org/officeDocument/2006/relationships/diagramData" Target="../diagrams/data8.xml"/><Relationship Id="rId3" Type="http://schemas.openxmlformats.org/officeDocument/2006/relationships/diagramData" Target="../diagrams/data5.xml"/><Relationship Id="rId21" Type="http://schemas.openxmlformats.org/officeDocument/2006/relationships/diagramColors" Target="../diagrams/colors8.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notesSlide" Target="../notesSlides/notesSlide3.xml"/><Relationship Id="rId16" Type="http://schemas.openxmlformats.org/officeDocument/2006/relationships/diagramColors" Target="../diagrams/colors7.xml"/><Relationship Id="rId20" Type="http://schemas.openxmlformats.org/officeDocument/2006/relationships/diagramQuickStyle" Target="../diagrams/quickStyle8.xml"/><Relationship Id="rId1" Type="http://schemas.openxmlformats.org/officeDocument/2006/relationships/slideLayout" Target="../slideLayouts/slideLayout7.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19" Type="http://schemas.openxmlformats.org/officeDocument/2006/relationships/diagramLayout" Target="../diagrams/layout8.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 Id="rId22" Type="http://schemas.microsoft.com/office/2007/relationships/diagramDrawing" Target="../diagrams/drawin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340768"/>
            <a:ext cx="7772400" cy="3600400"/>
          </a:xfrm>
        </p:spPr>
        <p:txBody>
          <a:bodyPr>
            <a:normAutofit/>
          </a:bodyPr>
          <a:lstStyle/>
          <a:p>
            <a:r>
              <a:rPr kumimoji="1" lang="ja-JP" altLang="en-US" dirty="0" smtClean="0"/>
              <a:t>福島県</a:t>
            </a:r>
            <a:r>
              <a:rPr kumimoji="1" lang="en-US" altLang="ja-JP" dirty="0" smtClean="0"/>
              <a:t/>
            </a:r>
            <a:br>
              <a:rPr kumimoji="1" lang="en-US" altLang="ja-JP" dirty="0" smtClean="0"/>
            </a:br>
            <a:r>
              <a:rPr lang="ja-JP" altLang="en-US" dirty="0" err="1"/>
              <a:t>障がい</a:t>
            </a:r>
            <a:r>
              <a:rPr lang="ja-JP" altLang="en-US" dirty="0" smtClean="0"/>
              <a:t>者相談支援従事者</a:t>
            </a:r>
            <a:r>
              <a:rPr lang="en-US" altLang="ja-JP" dirty="0" smtClean="0"/>
              <a:t/>
            </a:r>
            <a:br>
              <a:rPr lang="en-US" altLang="ja-JP" dirty="0" smtClean="0"/>
            </a:br>
            <a:r>
              <a:rPr lang="ja-JP" altLang="en-US" dirty="0"/>
              <a:t>人材</a:t>
            </a:r>
            <a:r>
              <a:rPr lang="ja-JP" altLang="en-US" dirty="0" smtClean="0"/>
              <a:t>育成</a:t>
            </a:r>
            <a:r>
              <a:rPr lang="ja-JP" altLang="en-US" dirty="0" smtClean="0"/>
              <a:t>ビジョン</a:t>
            </a:r>
            <a:endParaRPr kumimoji="1" lang="ja-JP" altLang="en-US" dirty="0"/>
          </a:p>
        </p:txBody>
      </p:sp>
      <p:sp>
        <p:nvSpPr>
          <p:cNvPr id="3" name="角丸四角形 2"/>
          <p:cNvSpPr/>
          <p:nvPr/>
        </p:nvSpPr>
        <p:spPr>
          <a:xfrm>
            <a:off x="4355976" y="4941168"/>
            <a:ext cx="4104456" cy="1368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dirty="0" smtClean="0"/>
              <a:t>福島県自立支援協議会　</a:t>
            </a:r>
            <a:endParaRPr kumimoji="1" lang="en-US" altLang="ja-JP" sz="2000" dirty="0" smtClean="0"/>
          </a:p>
          <a:p>
            <a:pPr algn="ctr"/>
            <a:r>
              <a:rPr kumimoji="1" lang="ja-JP" altLang="en-US" sz="2000" dirty="0" smtClean="0"/>
              <a:t>人材育成部会</a:t>
            </a:r>
            <a:endParaRPr kumimoji="1" lang="en-US" altLang="ja-JP" sz="2000" dirty="0" smtClean="0"/>
          </a:p>
          <a:p>
            <a:pPr algn="ctr"/>
            <a:r>
              <a:rPr lang="ja-JP" altLang="en-US" sz="2000" dirty="0"/>
              <a:t>相談</a:t>
            </a:r>
            <a:r>
              <a:rPr lang="ja-JP" altLang="en-US" sz="2000" dirty="0" smtClean="0"/>
              <a:t>支援体制ＷＧ</a:t>
            </a:r>
            <a:endParaRPr kumimoji="1" lang="ja-JP" altLang="en-US" sz="2000" dirty="0"/>
          </a:p>
        </p:txBody>
      </p:sp>
    </p:spTree>
    <p:extLst>
      <p:ext uri="{BB962C8B-B14F-4D97-AF65-F5344CB8AC3E}">
        <p14:creationId xmlns:p14="http://schemas.microsoft.com/office/powerpoint/2010/main" val="3590251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996952"/>
            <a:ext cx="8229600" cy="1080120"/>
          </a:xfrm>
        </p:spPr>
        <p:txBody>
          <a:bodyPr>
            <a:noAutofit/>
          </a:bodyPr>
          <a:lstStyle/>
          <a:p>
            <a:r>
              <a:rPr lang="ja-JP" altLang="en-US" sz="4000" dirty="0" err="1">
                <a:solidFill>
                  <a:srgbClr val="4F81BD"/>
                </a:solidFill>
                <a:latin typeface="HG丸ｺﾞｼｯｸM-PRO" panose="020F0600000000000000" pitchFamily="50" charset="-128"/>
                <a:ea typeface="HG丸ｺﾞｼｯｸM-PRO" panose="020F0600000000000000" pitchFamily="50" charset="-128"/>
              </a:rPr>
              <a:t>障がい</a:t>
            </a:r>
            <a:r>
              <a:rPr lang="ja-JP" altLang="en-US" sz="4000" dirty="0">
                <a:solidFill>
                  <a:srgbClr val="4F81BD"/>
                </a:solidFill>
                <a:latin typeface="HG丸ｺﾞｼｯｸM-PRO" panose="020F0600000000000000" pitchFamily="50" charset="-128"/>
                <a:ea typeface="HG丸ｺﾞｼｯｸM-PRO" panose="020F0600000000000000" pitchFamily="50" charset="-128"/>
              </a:rPr>
              <a:t>福祉従事者</a:t>
            </a:r>
            <a:r>
              <a:rPr lang="ja-JP" altLang="en-US" sz="4000" dirty="0">
                <a:solidFill>
                  <a:schemeClr val="accent2">
                    <a:lumMod val="75000"/>
                  </a:schemeClr>
                </a:solidFill>
                <a:latin typeface="HG丸ｺﾞｼｯｸM-PRO" panose="020F0600000000000000" pitchFamily="50" charset="-128"/>
                <a:ea typeface="HG丸ｺﾞｼｯｸM-PRO" panose="020F0600000000000000" pitchFamily="50" charset="-128"/>
              </a:rPr>
              <a:t>に必要な</a:t>
            </a:r>
            <a:r>
              <a:rPr lang="ja-JP" altLang="en-US" sz="4000" dirty="0" smtClean="0">
                <a:solidFill>
                  <a:schemeClr val="accent2">
                    <a:lumMod val="75000"/>
                  </a:schemeClr>
                </a:solidFill>
                <a:latin typeface="HG丸ｺﾞｼｯｸM-PRO" panose="020F0600000000000000" pitchFamily="50" charset="-128"/>
                <a:ea typeface="HG丸ｺﾞｼｯｸM-PRO" panose="020F0600000000000000" pitchFamily="50" charset="-128"/>
              </a:rPr>
              <a:t>資質</a:t>
            </a:r>
            <a:endParaRPr kumimoji="1" lang="ja-JP" altLang="en-US" sz="40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dirty="0" smtClean="0"/>
              <a:t>８</a:t>
            </a:r>
            <a:endParaRPr kumimoji="1" lang="ja-JP" altLang="en-US" dirty="0"/>
          </a:p>
        </p:txBody>
      </p:sp>
    </p:spTree>
    <p:extLst>
      <p:ext uri="{BB962C8B-B14F-4D97-AF65-F5344CB8AC3E}">
        <p14:creationId xmlns:p14="http://schemas.microsoft.com/office/powerpoint/2010/main" val="3509854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1333" y="476672"/>
            <a:ext cx="8229600" cy="808594"/>
          </a:xfrm>
        </p:spPr>
        <p:txBody>
          <a:bodyPr>
            <a:normAutofit/>
          </a:bodyPr>
          <a:lstStyle/>
          <a:p>
            <a:r>
              <a:rPr lang="en-US" altLang="ja-JP" dirty="0" smtClean="0">
                <a:solidFill>
                  <a:srgbClr val="00B050"/>
                </a:solidFill>
                <a:latin typeface="HG丸ｺﾞｼｯｸM-PRO" panose="020F0600000000000000" pitchFamily="50" charset="-128"/>
                <a:ea typeface="HG丸ｺﾞｼｯｸM-PRO" panose="020F0600000000000000" pitchFamily="50" charset="-128"/>
              </a:rPr>
              <a:t> ⅰ </a:t>
            </a:r>
            <a:r>
              <a:rPr lang="ja-JP" altLang="en-US" dirty="0" err="1" smtClean="0">
                <a:solidFill>
                  <a:srgbClr val="00B050"/>
                </a:solidFill>
                <a:latin typeface="HG丸ｺﾞｼｯｸM-PRO" panose="020F0600000000000000" pitchFamily="50" charset="-128"/>
                <a:ea typeface="HG丸ｺﾞｼｯｸM-PRO" panose="020F0600000000000000" pitchFamily="50" charset="-128"/>
              </a:rPr>
              <a:t>障がい</a:t>
            </a:r>
            <a:r>
              <a:rPr lang="ja-JP" altLang="en-US" dirty="0" smtClean="0">
                <a:solidFill>
                  <a:srgbClr val="00B050"/>
                </a:solidFill>
                <a:latin typeface="HG丸ｺﾞｼｯｸM-PRO" panose="020F0600000000000000" pitchFamily="50" charset="-128"/>
                <a:ea typeface="HG丸ｺﾞｼｯｸM-PRO" panose="020F0600000000000000" pitchFamily="50" charset="-128"/>
              </a:rPr>
              <a:t>福祉従事者</a:t>
            </a:r>
            <a:r>
              <a:rPr lang="ja-JP" altLang="en-US" dirty="0">
                <a:solidFill>
                  <a:srgbClr val="00B050"/>
                </a:solidFill>
                <a:latin typeface="HG丸ｺﾞｼｯｸM-PRO" panose="020F0600000000000000" pitchFamily="50" charset="-128"/>
                <a:ea typeface="HG丸ｺﾞｼｯｸM-PRO" panose="020F0600000000000000" pitchFamily="50" charset="-128"/>
              </a:rPr>
              <a:t>と</a:t>
            </a:r>
            <a:r>
              <a:rPr lang="ja-JP" altLang="en-US" dirty="0" smtClean="0">
                <a:solidFill>
                  <a:srgbClr val="00B050"/>
                </a:solidFill>
                <a:latin typeface="HG丸ｺﾞｼｯｸM-PRO" panose="020F0600000000000000" pitchFamily="50" charset="-128"/>
                <a:ea typeface="HG丸ｺﾞｼｯｸM-PRO" panose="020F0600000000000000" pitchFamily="50" charset="-128"/>
              </a:rPr>
              <a:t>は</a:t>
            </a:r>
            <a:endParaRPr kumimoji="1" lang="ja-JP" altLang="en-US" dirty="0">
              <a:solidFill>
                <a:srgbClr val="00B050"/>
              </a:solidFill>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32244" y="1501290"/>
            <a:ext cx="8229600" cy="1892090"/>
          </a:xfrm>
        </p:spPr>
        <p:txBody>
          <a:bodyPr>
            <a:normAutofit fontScale="85000" lnSpcReduction="10000"/>
          </a:bodyPr>
          <a:lstStyle/>
          <a:p>
            <a:pPr marL="0" indent="0">
              <a:buNone/>
            </a:pPr>
            <a:r>
              <a:rPr kumimoji="1" lang="ja-JP" altLang="en-US" dirty="0" smtClean="0"/>
              <a:t>　</a:t>
            </a:r>
            <a:r>
              <a:rPr lang="ja-JP" altLang="en-US" dirty="0" err="1"/>
              <a:t>障がい</a:t>
            </a:r>
            <a:r>
              <a:rPr lang="ja-JP" altLang="en-US" dirty="0" smtClean="0"/>
              <a:t>者支援に</a:t>
            </a:r>
            <a:r>
              <a:rPr lang="ja-JP" altLang="en-US" dirty="0"/>
              <a:t>関わる者</a:t>
            </a:r>
            <a:r>
              <a:rPr lang="ja-JP" altLang="en-US" dirty="0" smtClean="0"/>
              <a:t>。（相談支援専門員、サービス管理責任者等、</a:t>
            </a:r>
            <a:r>
              <a:rPr kumimoji="1" lang="ja-JP" altLang="en-US" dirty="0" smtClean="0"/>
              <a:t>生活相談員、介護・看護職員、生活支援員、職業指導員、ヘルパー、世話人、地域移行支援員、行政担当課職員、</a:t>
            </a:r>
            <a:r>
              <a:rPr lang="ja-JP" altLang="en-US" dirty="0" smtClean="0"/>
              <a:t>事務員、管理者等）</a:t>
            </a:r>
            <a:endParaRPr kumimoji="1" lang="ja-JP" altLang="en-US" dirty="0"/>
          </a:p>
        </p:txBody>
      </p:sp>
      <p:sp>
        <p:nvSpPr>
          <p:cNvPr id="6" name="コンテンツ プレースホルダー 2"/>
          <p:cNvSpPr txBox="1">
            <a:spLocks/>
          </p:cNvSpPr>
          <p:nvPr/>
        </p:nvSpPr>
        <p:spPr>
          <a:xfrm>
            <a:off x="755576" y="3609404"/>
            <a:ext cx="7704856" cy="25559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HG丸ｺﾞｼｯｸM-PRO" panose="020F0600000000000000" pitchFamily="50" charset="-128"/>
                <a:ea typeface="HG丸ｺﾞｼｯｸM-PRO" panose="020F0600000000000000" pitchFamily="50" charset="-128"/>
              </a:rPr>
              <a:t>　</a:t>
            </a:r>
            <a:r>
              <a:rPr lang="ja-JP" altLang="en-US" sz="2000" dirty="0" err="1" smtClean="0">
                <a:latin typeface="HG丸ｺﾞｼｯｸM-PRO" panose="020F0600000000000000" pitchFamily="50" charset="-128"/>
                <a:ea typeface="HG丸ｺﾞｼｯｸM-PRO" panose="020F0600000000000000" pitchFamily="50" charset="-128"/>
              </a:rPr>
              <a:t>障がい</a:t>
            </a:r>
            <a:r>
              <a:rPr lang="ja-JP" altLang="en-US" sz="2000" dirty="0" smtClean="0">
                <a:latin typeface="HG丸ｺﾞｼｯｸM-PRO" panose="020F0600000000000000" pitchFamily="50" charset="-128"/>
                <a:ea typeface="HG丸ｺﾞｼｯｸM-PRO" panose="020F0600000000000000" pitchFamily="50" charset="-128"/>
              </a:rPr>
              <a:t>者が地域で安心して生活し、共生する社会を実現するためには、個々のサービスの質の向上、ネットワーク、社会資源の充実が必要です。障がい者支援に携わるすべての者の支援技術の向上、人材確保が</a:t>
            </a:r>
            <a:r>
              <a:rPr lang="ja-JP" altLang="en-US" sz="2000" dirty="0">
                <a:latin typeface="HG丸ｺﾞｼｯｸM-PRO" panose="020F0600000000000000" pitchFamily="50" charset="-128"/>
                <a:ea typeface="HG丸ｺﾞｼｯｸM-PRO" panose="020F0600000000000000" pitchFamily="50" charset="-128"/>
              </a:rPr>
              <a:t>必要</a:t>
            </a:r>
            <a:r>
              <a:rPr lang="ja-JP" altLang="en-US" sz="2000" dirty="0" smtClean="0">
                <a:latin typeface="HG丸ｺﾞｼｯｸM-PRO" panose="020F0600000000000000" pitchFamily="50" charset="-128"/>
                <a:ea typeface="HG丸ｺﾞｼｯｸM-PRO" panose="020F0600000000000000" pitchFamily="50" charset="-128"/>
              </a:rPr>
              <a:t>です。</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000" dirty="0" smtClean="0">
                <a:latin typeface="HG丸ｺﾞｼｯｸM-PRO" panose="020F0600000000000000" pitchFamily="50" charset="-128"/>
                <a:ea typeface="HG丸ｺﾞｼｯｸM-PRO" panose="020F0600000000000000" pitchFamily="50" charset="-128"/>
              </a:rPr>
              <a:t>　支援の質の向上のためには、以下に示すような、基本的な姿勢やスキルはもちろん、職種に応じた専門的な知識や倫理、価値観などが求められます。</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endParaRPr lang="en-US" altLang="ja-JP" sz="20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r>
              <a:rPr kumimoji="1" lang="ja-JP" altLang="en-US" dirty="0" smtClean="0"/>
              <a:t>９</a:t>
            </a:r>
            <a:endParaRPr kumimoji="1" lang="ja-JP" altLang="en-US" dirty="0"/>
          </a:p>
        </p:txBody>
      </p:sp>
    </p:spTree>
    <p:extLst>
      <p:ext uri="{BB962C8B-B14F-4D97-AF65-F5344CB8AC3E}">
        <p14:creationId xmlns:p14="http://schemas.microsoft.com/office/powerpoint/2010/main" val="1173997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75656" y="2081281"/>
            <a:ext cx="2808312" cy="262829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2">
                    <a:lumMod val="75000"/>
                  </a:schemeClr>
                </a:solidFill>
              </a:rPr>
              <a:t>援助理論</a:t>
            </a:r>
            <a:endParaRPr kumimoji="1" lang="en-US" altLang="ja-JP" b="1" dirty="0" smtClean="0">
              <a:solidFill>
                <a:schemeClr val="tx2">
                  <a:lumMod val="75000"/>
                </a:schemeClr>
              </a:solidFill>
            </a:endParaRPr>
          </a:p>
          <a:p>
            <a:pPr algn="ctr"/>
            <a:endParaRPr kumimoji="1" lang="en-US" altLang="ja-JP" b="1" dirty="0" smtClean="0">
              <a:solidFill>
                <a:schemeClr val="tx2">
                  <a:lumMod val="75000"/>
                </a:schemeClr>
              </a:solidFill>
            </a:endParaRPr>
          </a:p>
          <a:p>
            <a:pPr algn="ctr"/>
            <a:r>
              <a:rPr lang="ja-JP" altLang="en-US" b="1" dirty="0" err="1">
                <a:solidFill>
                  <a:schemeClr val="tx2">
                    <a:lumMod val="75000"/>
                  </a:schemeClr>
                </a:solidFill>
              </a:rPr>
              <a:t>障</a:t>
            </a:r>
            <a:r>
              <a:rPr lang="ja-JP" altLang="en-US" b="1" dirty="0" err="1" smtClean="0">
                <a:solidFill>
                  <a:schemeClr val="tx2">
                    <a:lumMod val="75000"/>
                  </a:schemeClr>
                </a:solidFill>
              </a:rPr>
              <a:t>がい</a:t>
            </a:r>
            <a:r>
              <a:rPr lang="ja-JP" altLang="en-US" b="1" dirty="0" smtClean="0">
                <a:solidFill>
                  <a:schemeClr val="tx2">
                    <a:lumMod val="75000"/>
                  </a:schemeClr>
                </a:solidFill>
              </a:rPr>
              <a:t>理解</a:t>
            </a:r>
            <a:endParaRPr lang="en-US" altLang="ja-JP" b="1" dirty="0" smtClean="0">
              <a:solidFill>
                <a:schemeClr val="tx2">
                  <a:lumMod val="75000"/>
                </a:schemeClr>
              </a:solidFill>
            </a:endParaRPr>
          </a:p>
          <a:p>
            <a:pPr algn="ctr"/>
            <a:r>
              <a:rPr kumimoji="1" lang="ja-JP" altLang="en-US" b="1" dirty="0">
                <a:solidFill>
                  <a:schemeClr val="tx2">
                    <a:lumMod val="75000"/>
                  </a:schemeClr>
                </a:solidFill>
              </a:rPr>
              <a:t>適切</a:t>
            </a:r>
            <a:r>
              <a:rPr kumimoji="1" lang="ja-JP" altLang="en-US" b="1" dirty="0" smtClean="0">
                <a:solidFill>
                  <a:schemeClr val="tx2">
                    <a:lumMod val="75000"/>
                  </a:schemeClr>
                </a:solidFill>
              </a:rPr>
              <a:t>な関わり</a:t>
            </a:r>
            <a:endParaRPr kumimoji="1" lang="en-US" altLang="ja-JP" b="1" dirty="0" smtClean="0">
              <a:solidFill>
                <a:schemeClr val="tx2">
                  <a:lumMod val="75000"/>
                </a:schemeClr>
              </a:solidFill>
            </a:endParaRPr>
          </a:p>
          <a:p>
            <a:pPr algn="ctr"/>
            <a:r>
              <a:rPr lang="ja-JP" altLang="en-US" b="1" dirty="0">
                <a:solidFill>
                  <a:schemeClr val="tx2">
                    <a:lumMod val="75000"/>
                  </a:schemeClr>
                </a:solidFill>
              </a:rPr>
              <a:t>法</a:t>
            </a:r>
            <a:r>
              <a:rPr lang="ja-JP" altLang="en-US" b="1" dirty="0" smtClean="0">
                <a:solidFill>
                  <a:schemeClr val="tx2">
                    <a:lumMod val="75000"/>
                  </a:schemeClr>
                </a:solidFill>
              </a:rPr>
              <a:t>制度</a:t>
            </a:r>
            <a:endParaRPr lang="en-US" altLang="ja-JP" b="1" dirty="0" smtClean="0">
              <a:solidFill>
                <a:schemeClr val="tx2">
                  <a:lumMod val="75000"/>
                </a:schemeClr>
              </a:solidFill>
            </a:endParaRPr>
          </a:p>
          <a:p>
            <a:pPr algn="ctr"/>
            <a:r>
              <a:rPr kumimoji="1" lang="ja-JP" altLang="en-US" b="1" dirty="0" smtClean="0">
                <a:solidFill>
                  <a:schemeClr val="tx2">
                    <a:lumMod val="75000"/>
                  </a:schemeClr>
                </a:solidFill>
              </a:rPr>
              <a:t>地域システム</a:t>
            </a:r>
            <a:endParaRPr kumimoji="1" lang="en-US" altLang="ja-JP" b="1" dirty="0" smtClean="0">
              <a:solidFill>
                <a:schemeClr val="tx2">
                  <a:lumMod val="75000"/>
                </a:schemeClr>
              </a:solidFill>
            </a:endParaRPr>
          </a:p>
          <a:p>
            <a:pPr algn="ctr"/>
            <a:r>
              <a:rPr lang="ja-JP" altLang="en-US" b="1" dirty="0">
                <a:solidFill>
                  <a:schemeClr val="tx2">
                    <a:lumMod val="75000"/>
                  </a:schemeClr>
                </a:solidFill>
              </a:rPr>
              <a:t>地域性</a:t>
            </a:r>
            <a:endParaRPr kumimoji="1" lang="ja-JP" altLang="en-US" b="1" dirty="0">
              <a:solidFill>
                <a:schemeClr val="tx2">
                  <a:lumMod val="75000"/>
                </a:schemeClr>
              </a:solidFill>
            </a:endParaRPr>
          </a:p>
        </p:txBody>
      </p:sp>
      <p:sp>
        <p:nvSpPr>
          <p:cNvPr id="5" name="円/楕円 4"/>
          <p:cNvSpPr/>
          <p:nvPr/>
        </p:nvSpPr>
        <p:spPr>
          <a:xfrm>
            <a:off x="827584" y="1417638"/>
            <a:ext cx="129614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知識</a:t>
            </a:r>
            <a:endParaRPr kumimoji="1" lang="ja-JP" altLang="en-US" b="1" dirty="0"/>
          </a:p>
        </p:txBody>
      </p:sp>
      <p:sp>
        <p:nvSpPr>
          <p:cNvPr id="9" name="正方形/長方形 8"/>
          <p:cNvSpPr/>
          <p:nvPr/>
        </p:nvSpPr>
        <p:spPr>
          <a:xfrm>
            <a:off x="5281933" y="2081281"/>
            <a:ext cx="3024336" cy="262829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2">
                    <a:lumMod val="75000"/>
                  </a:schemeClr>
                </a:solidFill>
              </a:rPr>
              <a:t>権利擁護</a:t>
            </a:r>
            <a:endParaRPr kumimoji="1" lang="en-US" altLang="ja-JP" b="1" dirty="0" smtClean="0">
              <a:solidFill>
                <a:schemeClr val="tx2">
                  <a:lumMod val="75000"/>
                </a:schemeClr>
              </a:solidFill>
            </a:endParaRPr>
          </a:p>
          <a:p>
            <a:pPr algn="ctr"/>
            <a:endParaRPr kumimoji="1" lang="en-US" altLang="ja-JP" b="1" dirty="0" smtClean="0">
              <a:solidFill>
                <a:schemeClr val="tx2">
                  <a:lumMod val="75000"/>
                </a:schemeClr>
              </a:solidFill>
            </a:endParaRPr>
          </a:p>
          <a:p>
            <a:pPr algn="ctr"/>
            <a:r>
              <a:rPr lang="ja-JP" altLang="en-US" b="1" dirty="0">
                <a:solidFill>
                  <a:schemeClr val="tx2">
                    <a:lumMod val="75000"/>
                  </a:schemeClr>
                </a:solidFill>
              </a:rPr>
              <a:t>本人</a:t>
            </a:r>
            <a:r>
              <a:rPr lang="ja-JP" altLang="en-US" b="1" dirty="0" smtClean="0">
                <a:solidFill>
                  <a:schemeClr val="tx2">
                    <a:lumMod val="75000"/>
                  </a:schemeClr>
                </a:solidFill>
              </a:rPr>
              <a:t>中心</a:t>
            </a:r>
            <a:endParaRPr lang="en-US" altLang="ja-JP" b="1" dirty="0" smtClean="0">
              <a:solidFill>
                <a:schemeClr val="tx2">
                  <a:lumMod val="75000"/>
                </a:schemeClr>
              </a:solidFill>
            </a:endParaRPr>
          </a:p>
          <a:p>
            <a:pPr algn="ctr"/>
            <a:r>
              <a:rPr lang="ja-JP" altLang="en-US" b="1" dirty="0" smtClean="0">
                <a:solidFill>
                  <a:schemeClr val="tx2">
                    <a:lumMod val="75000"/>
                  </a:schemeClr>
                </a:solidFill>
              </a:rPr>
              <a:t>ストレングス・エンパワメント</a:t>
            </a:r>
            <a:endParaRPr lang="en-US" altLang="ja-JP" b="1" dirty="0" smtClean="0">
              <a:solidFill>
                <a:schemeClr val="tx2">
                  <a:lumMod val="75000"/>
                </a:schemeClr>
              </a:solidFill>
            </a:endParaRPr>
          </a:p>
          <a:p>
            <a:pPr algn="ctr"/>
            <a:r>
              <a:rPr kumimoji="1" lang="ja-JP" altLang="en-US" b="1" dirty="0">
                <a:solidFill>
                  <a:schemeClr val="tx2">
                    <a:lumMod val="75000"/>
                  </a:schemeClr>
                </a:solidFill>
              </a:rPr>
              <a:t>自己決定</a:t>
            </a:r>
            <a:r>
              <a:rPr kumimoji="1" lang="ja-JP" altLang="en-US" b="1" dirty="0" smtClean="0">
                <a:solidFill>
                  <a:schemeClr val="tx2">
                    <a:lumMod val="75000"/>
                  </a:schemeClr>
                </a:solidFill>
              </a:rPr>
              <a:t>の尊重</a:t>
            </a:r>
            <a:endParaRPr kumimoji="1" lang="en-US" altLang="ja-JP" b="1" dirty="0" smtClean="0">
              <a:solidFill>
                <a:schemeClr val="tx2">
                  <a:lumMod val="75000"/>
                </a:schemeClr>
              </a:solidFill>
            </a:endParaRPr>
          </a:p>
          <a:p>
            <a:pPr algn="ctr"/>
            <a:r>
              <a:rPr lang="ja-JP" altLang="en-US" b="1" dirty="0" smtClean="0">
                <a:solidFill>
                  <a:schemeClr val="tx2">
                    <a:lumMod val="75000"/>
                  </a:schemeClr>
                </a:solidFill>
              </a:rPr>
              <a:t>職業</a:t>
            </a:r>
            <a:r>
              <a:rPr lang="ja-JP" altLang="en-US" b="1" dirty="0">
                <a:solidFill>
                  <a:schemeClr val="tx2">
                    <a:lumMod val="75000"/>
                  </a:schemeClr>
                </a:solidFill>
              </a:rPr>
              <a:t>倫理</a:t>
            </a:r>
            <a:endParaRPr kumimoji="1" lang="en-US" altLang="ja-JP" b="1" dirty="0" smtClean="0">
              <a:solidFill>
                <a:schemeClr val="tx2">
                  <a:lumMod val="75000"/>
                </a:schemeClr>
              </a:solidFill>
            </a:endParaRPr>
          </a:p>
          <a:p>
            <a:pPr algn="ctr"/>
            <a:endParaRPr kumimoji="1" lang="ja-JP" altLang="en-US" b="1" dirty="0">
              <a:solidFill>
                <a:schemeClr val="tx2">
                  <a:lumMod val="75000"/>
                </a:schemeClr>
              </a:solidFill>
            </a:endParaRPr>
          </a:p>
        </p:txBody>
      </p:sp>
      <p:sp>
        <p:nvSpPr>
          <p:cNvPr id="8" name="円/楕円 7"/>
          <p:cNvSpPr/>
          <p:nvPr/>
        </p:nvSpPr>
        <p:spPr>
          <a:xfrm>
            <a:off x="4644008" y="1417638"/>
            <a:ext cx="129614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価値観</a:t>
            </a:r>
            <a:endParaRPr kumimoji="1" lang="ja-JP" altLang="en-US" b="1" dirty="0"/>
          </a:p>
        </p:txBody>
      </p:sp>
      <p:sp>
        <p:nvSpPr>
          <p:cNvPr id="10" name="円/楕円 9"/>
          <p:cNvSpPr/>
          <p:nvPr/>
        </p:nvSpPr>
        <p:spPr>
          <a:xfrm>
            <a:off x="2555776" y="4869160"/>
            <a:ext cx="4428492" cy="14847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t>基礎力</a:t>
            </a:r>
            <a:endParaRPr kumimoji="1" lang="ja-JP" altLang="en-US" sz="4000" dirty="0"/>
          </a:p>
        </p:txBody>
      </p:sp>
      <p:sp>
        <p:nvSpPr>
          <p:cNvPr id="11" name="タイトル 1"/>
          <p:cNvSpPr txBox="1">
            <a:spLocks/>
          </p:cNvSpPr>
          <p:nvPr/>
        </p:nvSpPr>
        <p:spPr>
          <a:xfrm>
            <a:off x="971600" y="404664"/>
            <a:ext cx="7067128" cy="86409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dirty="0" smtClean="0">
                <a:latin typeface="HG丸ｺﾞｼｯｸM-PRO" panose="020F0600000000000000" pitchFamily="50" charset="-128"/>
                <a:ea typeface="HG丸ｺﾞｼｯｸM-PRO" panose="020F0600000000000000" pitchFamily="50" charset="-128"/>
              </a:rPr>
              <a:t>ⅱ </a:t>
            </a:r>
            <a:r>
              <a:rPr lang="ja-JP" altLang="en-US" sz="3200" dirty="0" err="1" smtClean="0">
                <a:latin typeface="HG丸ｺﾞｼｯｸM-PRO" panose="020F0600000000000000" pitchFamily="50" charset="-128"/>
                <a:ea typeface="HG丸ｺﾞｼｯｸM-PRO" panose="020F0600000000000000" pitchFamily="50" charset="-128"/>
              </a:rPr>
              <a:t>障がい</a:t>
            </a:r>
            <a:r>
              <a:rPr lang="ja-JP" altLang="en-US" sz="3200" dirty="0" smtClean="0">
                <a:latin typeface="HG丸ｺﾞｼｯｸM-PRO" panose="020F0600000000000000" pitchFamily="50" charset="-128"/>
                <a:ea typeface="HG丸ｺﾞｼｯｸM-PRO" panose="020F0600000000000000" pitchFamily="50" charset="-128"/>
              </a:rPr>
              <a:t>福祉従事者に必要な資質</a:t>
            </a:r>
            <a:endParaRPr lang="ja-JP" altLang="en-US" sz="32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lang="ja-JP" altLang="en-US" dirty="0" smtClean="0"/>
              <a:t>１０</a:t>
            </a:r>
            <a:endParaRPr kumimoji="1" lang="ja-JP" altLang="en-US" dirty="0"/>
          </a:p>
        </p:txBody>
      </p:sp>
    </p:spTree>
    <p:extLst>
      <p:ext uri="{BB962C8B-B14F-4D97-AF65-F5344CB8AC3E}">
        <p14:creationId xmlns:p14="http://schemas.microsoft.com/office/powerpoint/2010/main" val="1584057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92696"/>
            <a:ext cx="8229600" cy="706090"/>
          </a:xfrm>
        </p:spPr>
        <p:txBody>
          <a:bodyPr>
            <a:normAutofit/>
          </a:bodyPr>
          <a:lstStyle/>
          <a:p>
            <a:r>
              <a:rPr lang="ja-JP" altLang="en-US" sz="3200" dirty="0" smtClean="0"/>
              <a:t>基礎力①</a:t>
            </a:r>
            <a:endParaRPr kumimoji="1" lang="ja-JP" altLang="en-US" sz="32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738976070"/>
              </p:ext>
            </p:extLst>
          </p:nvPr>
        </p:nvGraphicFramePr>
        <p:xfrm>
          <a:off x="480374" y="2060848"/>
          <a:ext cx="8003232" cy="4515132"/>
        </p:xfrm>
        <a:graphic>
          <a:graphicData uri="http://schemas.openxmlformats.org/drawingml/2006/table">
            <a:tbl>
              <a:tblPr firstRow="1" bandRow="1">
                <a:tableStyleId>{5940675A-B579-460E-94D1-54222C63F5DA}</a:tableStyleId>
              </a:tblPr>
              <a:tblGrid>
                <a:gridCol w="1707996"/>
                <a:gridCol w="6295236"/>
              </a:tblGrid>
              <a:tr h="804439">
                <a:tc rowSpan="5">
                  <a:txBody>
                    <a:bodyPr/>
                    <a:lstStyle/>
                    <a:p>
                      <a:endParaRPr kumimoji="1" lang="en-US" altLang="ja-JP" sz="1600" dirty="0" smtClean="0"/>
                    </a:p>
                    <a:p>
                      <a:endParaRPr kumimoji="1" lang="en-US" altLang="ja-JP" sz="1600" dirty="0" smtClean="0"/>
                    </a:p>
                    <a:p>
                      <a:endParaRPr kumimoji="1" lang="en-US" altLang="ja-JP" sz="1600" dirty="0" smtClean="0"/>
                    </a:p>
                    <a:p>
                      <a:pPr algn="ctr"/>
                      <a:endParaRPr kumimoji="1" lang="en-US" altLang="ja-JP" sz="1600" dirty="0" smtClean="0"/>
                    </a:p>
                    <a:p>
                      <a:pPr algn="ctr"/>
                      <a:endParaRPr kumimoji="1" lang="en-US" altLang="ja-JP" sz="1600" dirty="0" smtClean="0"/>
                    </a:p>
                    <a:p>
                      <a:pPr algn="ctr"/>
                      <a:endParaRPr kumimoji="1" lang="en-US" altLang="ja-JP" sz="1600" dirty="0" smtClean="0"/>
                    </a:p>
                    <a:p>
                      <a:pPr algn="ctr"/>
                      <a:r>
                        <a:rPr kumimoji="1" lang="ja-JP" altLang="en-US" sz="1600" b="1" dirty="0" smtClean="0"/>
                        <a:t>分かる・感じる</a:t>
                      </a:r>
                      <a:endParaRPr kumimoji="1" lang="ja-JP" altLang="en-US" sz="1600" b="1" dirty="0"/>
                    </a:p>
                  </a:txBody>
                  <a:tcPr/>
                </a:tc>
                <a:tc>
                  <a:txBody>
                    <a:bodyPr/>
                    <a:lstStyle/>
                    <a:p>
                      <a:r>
                        <a:rPr kumimoji="1" lang="ja-JP" altLang="en-US" sz="1600" b="1" dirty="0" smtClean="0"/>
                        <a:t>想像力</a:t>
                      </a:r>
                      <a:r>
                        <a:rPr kumimoji="1" lang="ja-JP" altLang="en-US" sz="1600" dirty="0" smtClean="0"/>
                        <a:t>：</a:t>
                      </a:r>
                      <a:endParaRPr kumimoji="1" lang="en-US" altLang="ja-JP" sz="1600" dirty="0" smtClean="0"/>
                    </a:p>
                    <a:p>
                      <a:r>
                        <a:rPr kumimoji="1" lang="ja-JP" altLang="en-US" sz="1600" dirty="0" smtClean="0"/>
                        <a:t>利用者の生活全体を捉え、想いや考えを察知したり、変化を感知する力得られた情報から多様な展開や可能性を見出す力</a:t>
                      </a:r>
                      <a:endParaRPr kumimoji="1" lang="ja-JP" altLang="en-US" sz="1600" dirty="0"/>
                    </a:p>
                  </a:txBody>
                  <a:tcPr/>
                </a:tc>
              </a:tr>
              <a:tr h="804439">
                <a:tc vMerge="1">
                  <a:txBody>
                    <a:bodyPr/>
                    <a:lstStyle/>
                    <a:p>
                      <a:endParaRPr kumimoji="1" lang="ja-JP" altLang="en-US"/>
                    </a:p>
                  </a:txBody>
                  <a:tcPr/>
                </a:tc>
                <a:tc>
                  <a:txBody>
                    <a:bodyPr/>
                    <a:lstStyle/>
                    <a:p>
                      <a:r>
                        <a:rPr kumimoji="1" lang="ja-JP" altLang="en-US" sz="1600" b="1" dirty="0" smtClean="0"/>
                        <a:t>情報収集力</a:t>
                      </a:r>
                      <a:r>
                        <a:rPr kumimoji="1" lang="ja-JP" altLang="en-US" sz="1600" dirty="0" smtClean="0"/>
                        <a:t>：</a:t>
                      </a:r>
                      <a:endParaRPr kumimoji="1" lang="en-US" altLang="ja-JP" sz="1600" dirty="0" smtClean="0"/>
                    </a:p>
                    <a:p>
                      <a:r>
                        <a:rPr kumimoji="1" lang="ja-JP" altLang="en-US" sz="1600" dirty="0" smtClean="0"/>
                        <a:t>カギとなるライフストーリーをつかみ、必要な情報を適切な人から引き出す「聞く」「聴く」「訊く」力</a:t>
                      </a:r>
                      <a:endParaRPr kumimoji="1" lang="ja-JP" altLang="en-US" sz="1600" dirty="0"/>
                    </a:p>
                  </a:txBody>
                  <a:tcPr/>
                </a:tc>
              </a:tr>
              <a:tr h="804439">
                <a:tc vMerge="1">
                  <a:txBody>
                    <a:bodyPr/>
                    <a:lstStyle/>
                    <a:p>
                      <a:endParaRPr kumimoji="1" lang="ja-JP" altLang="en-US"/>
                    </a:p>
                  </a:txBody>
                  <a:tcPr/>
                </a:tc>
                <a:tc>
                  <a:txBody>
                    <a:bodyPr/>
                    <a:lstStyle/>
                    <a:p>
                      <a:r>
                        <a:rPr kumimoji="1" lang="ja-JP" altLang="en-US" sz="1600" b="1" dirty="0" smtClean="0"/>
                        <a:t>分析力</a:t>
                      </a:r>
                      <a:r>
                        <a:rPr kumimoji="1" lang="ja-JP" altLang="en-US" sz="1600" dirty="0" smtClean="0"/>
                        <a:t>：</a:t>
                      </a:r>
                      <a:endParaRPr kumimoji="1" lang="en-US" altLang="ja-JP" sz="1600" dirty="0" smtClean="0"/>
                    </a:p>
                    <a:p>
                      <a:r>
                        <a:rPr kumimoji="1" lang="ja-JP" altLang="en-US" sz="1600" dirty="0" smtClean="0"/>
                        <a:t>主訴とニーズを明らかにして、現状を構成する要素を明らかにし、地域課題を理解する力</a:t>
                      </a:r>
                      <a:endParaRPr kumimoji="1" lang="ja-JP" altLang="en-US" sz="1600" dirty="0"/>
                    </a:p>
                  </a:txBody>
                  <a:tcPr/>
                </a:tc>
              </a:tr>
              <a:tr h="648555">
                <a:tc vMerge="1">
                  <a:txBody>
                    <a:bodyPr/>
                    <a:lstStyle/>
                    <a:p>
                      <a:endParaRPr kumimoji="1" lang="ja-JP" altLang="en-US"/>
                    </a:p>
                  </a:txBody>
                  <a:tcPr/>
                </a:tc>
                <a:tc>
                  <a:txBody>
                    <a:bodyPr/>
                    <a:lstStyle/>
                    <a:p>
                      <a:r>
                        <a:rPr kumimoji="1" lang="ja-JP" altLang="en-US" sz="1600" b="1" dirty="0" smtClean="0"/>
                        <a:t>判断力</a:t>
                      </a:r>
                      <a:r>
                        <a:rPr kumimoji="1" lang="ja-JP" altLang="en-US" sz="1600" dirty="0" smtClean="0"/>
                        <a:t>：</a:t>
                      </a:r>
                      <a:endParaRPr kumimoji="1" lang="en-US" altLang="ja-JP" sz="1600" dirty="0" smtClean="0"/>
                    </a:p>
                    <a:p>
                      <a:r>
                        <a:rPr kumimoji="1" lang="ja-JP" altLang="en-US" sz="1600" dirty="0" smtClean="0"/>
                        <a:t>タイミングや現在の支援の必要性を見極め、支援の方策を定める・見立てる力</a:t>
                      </a:r>
                      <a:endParaRPr kumimoji="1" lang="ja-JP" altLang="en-US" sz="1600" dirty="0"/>
                    </a:p>
                  </a:txBody>
                  <a:tcPr/>
                </a:tc>
              </a:tr>
              <a:tr h="569811">
                <a:tc vMerge="1">
                  <a:txBody>
                    <a:bodyPr/>
                    <a:lstStyle/>
                    <a:p>
                      <a:endParaRPr kumimoji="1" lang="ja-JP" altLang="en-US" dirty="0"/>
                    </a:p>
                  </a:txBody>
                  <a:tcPr/>
                </a:tc>
                <a:tc>
                  <a:txBody>
                    <a:bodyPr/>
                    <a:lstStyle/>
                    <a:p>
                      <a:r>
                        <a:rPr kumimoji="1" lang="ja-JP" altLang="en-US" sz="1600" b="1" dirty="0" smtClean="0"/>
                        <a:t>創造力</a:t>
                      </a:r>
                      <a:r>
                        <a:rPr kumimoji="1" lang="ja-JP" altLang="en-US" sz="1600" dirty="0" smtClean="0"/>
                        <a:t>：</a:t>
                      </a:r>
                      <a:endParaRPr kumimoji="1" lang="en-US" altLang="ja-JP" sz="1600" dirty="0" smtClean="0"/>
                    </a:p>
                    <a:p>
                      <a:r>
                        <a:rPr kumimoji="1" lang="ja-JP" altLang="en-US" sz="1600" dirty="0" smtClean="0"/>
                        <a:t>支援に必要なアイデアや新たな仕組みを発想する力。</a:t>
                      </a:r>
                      <a:endParaRPr kumimoji="1" lang="ja-JP" altLang="en-US" sz="1600" dirty="0"/>
                    </a:p>
                  </a:txBody>
                  <a:tcPr/>
                </a:tc>
              </a:tr>
              <a:tr h="644172">
                <a:tc gridSpan="2">
                  <a:txBody>
                    <a:bodyPr/>
                    <a:lstStyle/>
                    <a:p>
                      <a:endParaRPr kumimoji="1" lang="ja-JP" altLang="en-US" sz="1600" dirty="0"/>
                    </a:p>
                  </a:txBody>
                  <a:tcPr>
                    <a:lnL w="12700" cmpd="sng">
                      <a:noFill/>
                    </a:lnL>
                    <a:lnR w="12700" cmpd="sng">
                      <a:noFill/>
                    </a:lnR>
                    <a:lnB w="12700" cmpd="sng">
                      <a:noFill/>
                    </a:lnB>
                  </a:tcPr>
                </a:tc>
                <a:tc hMerge="1">
                  <a:txBody>
                    <a:bodyPr/>
                    <a:lstStyle/>
                    <a:p>
                      <a:endParaRPr kumimoji="1" lang="ja-JP" altLang="en-US" dirty="0"/>
                    </a:p>
                  </a:txBody>
                  <a:tcPr>
                    <a:lnB w="12700" cmpd="sng">
                      <a:noFill/>
                    </a:lnB>
                  </a:tcPr>
                </a:tc>
              </a:tr>
            </a:tbl>
          </a:graphicData>
        </a:graphic>
      </p:graphicFrame>
      <p:sp>
        <p:nvSpPr>
          <p:cNvPr id="5" name="円/楕円 4"/>
          <p:cNvSpPr/>
          <p:nvPr/>
        </p:nvSpPr>
        <p:spPr>
          <a:xfrm>
            <a:off x="2357754" y="433673"/>
            <a:ext cx="442849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基礎力①</a:t>
            </a:r>
            <a:endParaRPr kumimoji="1" lang="ja-JP" altLang="en-US" sz="3200" dirty="0"/>
          </a:p>
        </p:txBody>
      </p:sp>
      <p:sp>
        <p:nvSpPr>
          <p:cNvPr id="3" name="スライド番号プレースホルダー 2"/>
          <p:cNvSpPr>
            <a:spLocks noGrp="1"/>
          </p:cNvSpPr>
          <p:nvPr>
            <p:ph type="sldNum" sz="quarter" idx="12"/>
          </p:nvPr>
        </p:nvSpPr>
        <p:spPr/>
        <p:txBody>
          <a:bodyPr/>
          <a:lstStyle/>
          <a:p>
            <a:r>
              <a:rPr kumimoji="1" lang="ja-JP" altLang="en-US" dirty="0" smtClean="0"/>
              <a:t>１１</a:t>
            </a:r>
            <a:endParaRPr kumimoji="1" lang="ja-JP" altLang="en-US" dirty="0"/>
          </a:p>
        </p:txBody>
      </p:sp>
    </p:spTree>
    <p:extLst>
      <p:ext uri="{BB962C8B-B14F-4D97-AF65-F5344CB8AC3E}">
        <p14:creationId xmlns:p14="http://schemas.microsoft.com/office/powerpoint/2010/main" val="955318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92288073"/>
              </p:ext>
            </p:extLst>
          </p:nvPr>
        </p:nvGraphicFramePr>
        <p:xfrm>
          <a:off x="460058" y="1988841"/>
          <a:ext cx="8229600" cy="3494684"/>
        </p:xfrm>
        <a:graphic>
          <a:graphicData uri="http://schemas.openxmlformats.org/drawingml/2006/table">
            <a:tbl>
              <a:tblPr firstRow="1" bandRow="1">
                <a:tableStyleId>{5940675A-B579-460E-94D1-54222C63F5DA}</a:tableStyleId>
              </a:tblPr>
              <a:tblGrid>
                <a:gridCol w="1807686"/>
                <a:gridCol w="6421914"/>
              </a:tblGrid>
              <a:tr h="803810">
                <a:tc rowSpan="4">
                  <a:txBody>
                    <a:bodyPr/>
                    <a:lstStyle/>
                    <a:p>
                      <a:pPr algn="ctr"/>
                      <a:endParaRPr kumimoji="1" lang="en-US" altLang="ja-JP" sz="1600" dirty="0" smtClean="0"/>
                    </a:p>
                    <a:p>
                      <a:pPr algn="ctr"/>
                      <a:endParaRPr kumimoji="1" lang="en-US" altLang="ja-JP" sz="1600" dirty="0" smtClean="0"/>
                    </a:p>
                    <a:p>
                      <a:pPr algn="ctr"/>
                      <a:endParaRPr kumimoji="1" lang="en-US" altLang="ja-JP" sz="1600" dirty="0" smtClean="0"/>
                    </a:p>
                    <a:p>
                      <a:pPr algn="ctr"/>
                      <a:endParaRPr kumimoji="1" lang="en-US" altLang="ja-JP" sz="1600" dirty="0" smtClean="0"/>
                    </a:p>
                    <a:p>
                      <a:pPr algn="ctr"/>
                      <a:endParaRPr kumimoji="1" lang="en-US" altLang="ja-JP" sz="1600" dirty="0" smtClean="0"/>
                    </a:p>
                    <a:p>
                      <a:pPr algn="ctr"/>
                      <a:endParaRPr kumimoji="1" lang="en-US" altLang="ja-JP" sz="1600" dirty="0" smtClean="0"/>
                    </a:p>
                    <a:p>
                      <a:pPr algn="ctr"/>
                      <a:endParaRPr kumimoji="1" lang="en-US" altLang="ja-JP" sz="1600" b="1" dirty="0" smtClean="0"/>
                    </a:p>
                    <a:p>
                      <a:pPr algn="ctr"/>
                      <a:r>
                        <a:rPr kumimoji="1" lang="ja-JP" altLang="en-US" sz="1600" b="1" dirty="0" smtClean="0"/>
                        <a:t>動く・かかわる</a:t>
                      </a:r>
                      <a:endParaRPr kumimoji="1" lang="ja-JP" altLang="en-US" sz="1600" b="1" dirty="0"/>
                    </a:p>
                  </a:txBody>
                  <a:tcPr/>
                </a:tc>
                <a:tc>
                  <a:txBody>
                    <a:bodyPr/>
                    <a:lstStyle/>
                    <a:p>
                      <a:r>
                        <a:rPr kumimoji="1" lang="ja-JP" altLang="en-US" sz="1600" b="1" dirty="0" smtClean="0"/>
                        <a:t>関係形成力</a:t>
                      </a:r>
                      <a:r>
                        <a:rPr kumimoji="1" lang="ja-JP" altLang="en-US" sz="1600" dirty="0" smtClean="0"/>
                        <a:t>：</a:t>
                      </a:r>
                      <a:endParaRPr kumimoji="1" lang="en-US" altLang="ja-JP" sz="1600" dirty="0" smtClean="0"/>
                    </a:p>
                    <a:p>
                      <a:r>
                        <a:rPr kumimoji="1" lang="ja-JP" altLang="en-US" sz="1600" dirty="0" smtClean="0"/>
                        <a:t>コミュニケーション技術を駆使し、信頼関係を構築したり導いていく力。</a:t>
                      </a:r>
                      <a:endParaRPr kumimoji="1" lang="ja-JP" altLang="en-US" sz="1600" dirty="0"/>
                    </a:p>
                  </a:txBody>
                  <a:tcPr/>
                </a:tc>
              </a:tr>
              <a:tr h="1044954">
                <a:tc vMerge="1">
                  <a:txBody>
                    <a:bodyPr/>
                    <a:lstStyle/>
                    <a:p>
                      <a:endParaRPr kumimoji="1" lang="ja-JP" altLang="en-US"/>
                    </a:p>
                  </a:txBody>
                  <a:tcPr/>
                </a:tc>
                <a:tc>
                  <a:txBody>
                    <a:bodyPr/>
                    <a:lstStyle/>
                    <a:p>
                      <a:r>
                        <a:rPr kumimoji="1" lang="ja-JP" altLang="en-US" sz="1600" b="1" dirty="0" smtClean="0"/>
                        <a:t>対話力</a:t>
                      </a:r>
                      <a:r>
                        <a:rPr kumimoji="1" lang="ja-JP" altLang="en-US" sz="1600" dirty="0" smtClean="0"/>
                        <a:t>：</a:t>
                      </a:r>
                      <a:endParaRPr kumimoji="1" lang="en-US" altLang="ja-JP" sz="1600" dirty="0" smtClean="0"/>
                    </a:p>
                    <a:p>
                      <a:r>
                        <a:rPr kumimoji="1" lang="ja-JP" altLang="en-US" sz="1600" dirty="0" smtClean="0"/>
                        <a:t>支援者の想いではなく、本人（利用者の）主体に基づき、相互のコミュニケーションにより支援過程を進めていく力。想いを引き出す力。</a:t>
                      </a:r>
                      <a:endParaRPr kumimoji="1" lang="ja-JP" altLang="en-US" sz="1600" dirty="0"/>
                    </a:p>
                  </a:txBody>
                  <a:tcPr/>
                </a:tc>
              </a:tr>
              <a:tr h="803810">
                <a:tc vMerge="1">
                  <a:txBody>
                    <a:bodyPr/>
                    <a:lstStyle/>
                    <a:p>
                      <a:endParaRPr kumimoji="1" lang="ja-JP" altLang="en-US"/>
                    </a:p>
                  </a:txBody>
                  <a:tcPr/>
                </a:tc>
                <a:tc>
                  <a:txBody>
                    <a:bodyPr/>
                    <a:lstStyle/>
                    <a:p>
                      <a:r>
                        <a:rPr kumimoji="1" lang="ja-JP" altLang="en-US" sz="1600" b="1" dirty="0" smtClean="0"/>
                        <a:t>実行力</a:t>
                      </a:r>
                      <a:r>
                        <a:rPr kumimoji="1" lang="ja-JP" altLang="en-US" sz="1600" dirty="0" smtClean="0"/>
                        <a:t>：</a:t>
                      </a:r>
                      <a:endParaRPr kumimoji="1" lang="en-US" altLang="ja-JP" sz="1600" dirty="0" smtClean="0"/>
                    </a:p>
                    <a:p>
                      <a:r>
                        <a:rPr kumimoji="1" lang="ja-JP" altLang="en-US" sz="1600" dirty="0" smtClean="0"/>
                        <a:t>支援に必要な時間を見立て、時には時間をかけて目標実現に向けていく力</a:t>
                      </a:r>
                      <a:endParaRPr kumimoji="1" lang="ja-JP" altLang="en-US" sz="1600" dirty="0"/>
                    </a:p>
                  </a:txBody>
                  <a:tcPr/>
                </a:tc>
              </a:tr>
              <a:tr h="803810">
                <a:tc vMerge="1">
                  <a:txBody>
                    <a:bodyPr/>
                    <a:lstStyle/>
                    <a:p>
                      <a:endParaRPr kumimoji="1" lang="ja-JP" altLang="en-US"/>
                    </a:p>
                  </a:txBody>
                  <a:tcPr/>
                </a:tc>
                <a:tc>
                  <a:txBody>
                    <a:bodyPr/>
                    <a:lstStyle/>
                    <a:p>
                      <a:r>
                        <a:rPr kumimoji="1" lang="ja-JP" altLang="en-US" sz="1600" b="1" dirty="0" smtClean="0"/>
                        <a:t>継続力</a:t>
                      </a:r>
                      <a:r>
                        <a:rPr kumimoji="1" lang="ja-JP" altLang="en-US" sz="1600" dirty="0" smtClean="0"/>
                        <a:t>：</a:t>
                      </a:r>
                      <a:endParaRPr kumimoji="1" lang="en-US" altLang="ja-JP" sz="1600" dirty="0" smtClean="0"/>
                    </a:p>
                    <a:p>
                      <a:r>
                        <a:rPr kumimoji="1" lang="ja-JP" altLang="en-US" sz="1600" dirty="0" smtClean="0"/>
                        <a:t>事態が動かなくても、粘り強く続けていける力</a:t>
                      </a:r>
                      <a:endParaRPr kumimoji="1" lang="en-US" altLang="ja-JP" sz="1600" dirty="0" smtClean="0"/>
                    </a:p>
                    <a:p>
                      <a:r>
                        <a:rPr kumimoji="1" lang="ja-JP" altLang="en-US" sz="1600" dirty="0" smtClean="0"/>
                        <a:t>定めた計画や仕組みを改善を加えながら見守り続ける力</a:t>
                      </a:r>
                      <a:endParaRPr kumimoji="1" lang="ja-JP" altLang="en-US" sz="1600" dirty="0"/>
                    </a:p>
                  </a:txBody>
                  <a:tcPr/>
                </a:tc>
              </a:tr>
            </a:tbl>
          </a:graphicData>
        </a:graphic>
      </p:graphicFrame>
      <p:sp>
        <p:nvSpPr>
          <p:cNvPr id="5" name="円/楕円 4"/>
          <p:cNvSpPr/>
          <p:nvPr/>
        </p:nvSpPr>
        <p:spPr>
          <a:xfrm>
            <a:off x="2360612" y="404664"/>
            <a:ext cx="442849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基礎力②</a:t>
            </a:r>
            <a:endParaRPr kumimoji="1" lang="ja-JP" altLang="en-US" sz="3200" dirty="0"/>
          </a:p>
        </p:txBody>
      </p:sp>
      <p:sp>
        <p:nvSpPr>
          <p:cNvPr id="2" name="スライド番号プレースホルダー 1"/>
          <p:cNvSpPr>
            <a:spLocks noGrp="1"/>
          </p:cNvSpPr>
          <p:nvPr>
            <p:ph type="sldNum" sz="quarter" idx="12"/>
          </p:nvPr>
        </p:nvSpPr>
        <p:spPr/>
        <p:txBody>
          <a:bodyPr/>
          <a:lstStyle/>
          <a:p>
            <a:r>
              <a:rPr kumimoji="1" lang="ja-JP" altLang="en-US" dirty="0" smtClean="0"/>
              <a:t>１２</a:t>
            </a:r>
            <a:endParaRPr kumimoji="1" lang="ja-JP" altLang="en-US" dirty="0"/>
          </a:p>
        </p:txBody>
      </p:sp>
    </p:spTree>
    <p:extLst>
      <p:ext uri="{BB962C8B-B14F-4D97-AF65-F5344CB8AC3E}">
        <p14:creationId xmlns:p14="http://schemas.microsoft.com/office/powerpoint/2010/main" val="3262783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9683812"/>
              </p:ext>
            </p:extLst>
          </p:nvPr>
        </p:nvGraphicFramePr>
        <p:xfrm>
          <a:off x="460058" y="1988840"/>
          <a:ext cx="8229600" cy="3767100"/>
        </p:xfrm>
        <a:graphic>
          <a:graphicData uri="http://schemas.openxmlformats.org/drawingml/2006/table">
            <a:tbl>
              <a:tblPr firstRow="1" bandRow="1">
                <a:tableStyleId>{5940675A-B579-460E-94D1-54222C63F5DA}</a:tableStyleId>
              </a:tblPr>
              <a:tblGrid>
                <a:gridCol w="1882552"/>
                <a:gridCol w="6347048"/>
              </a:tblGrid>
              <a:tr h="900100">
                <a:tc rowSpan="4">
                  <a:txBody>
                    <a:bodyPr/>
                    <a:lstStyle/>
                    <a:p>
                      <a:pPr algn="ctr"/>
                      <a:endParaRPr kumimoji="1" lang="en-US" altLang="ja-JP" sz="1600" b="1" dirty="0" smtClean="0"/>
                    </a:p>
                    <a:p>
                      <a:pPr algn="ctr"/>
                      <a:endParaRPr kumimoji="1" lang="en-US" altLang="ja-JP" sz="1600" b="1" dirty="0" smtClean="0"/>
                    </a:p>
                    <a:p>
                      <a:pPr algn="ctr"/>
                      <a:endParaRPr kumimoji="1" lang="en-US" altLang="ja-JP" sz="1600" b="1" dirty="0" smtClean="0"/>
                    </a:p>
                    <a:p>
                      <a:pPr algn="ctr"/>
                      <a:endParaRPr kumimoji="1" lang="en-US" altLang="ja-JP" sz="1600" b="1" dirty="0" smtClean="0"/>
                    </a:p>
                    <a:p>
                      <a:pPr algn="ctr"/>
                      <a:endParaRPr kumimoji="1" lang="en-US" altLang="ja-JP" sz="1600" b="1" dirty="0" smtClean="0"/>
                    </a:p>
                    <a:p>
                      <a:pPr algn="ctr"/>
                      <a:endParaRPr kumimoji="1" lang="en-US" altLang="ja-JP" sz="1600" b="1" dirty="0" smtClean="0"/>
                    </a:p>
                    <a:p>
                      <a:pPr algn="ctr"/>
                      <a:r>
                        <a:rPr kumimoji="1" lang="ja-JP" altLang="en-US" sz="1600" b="1" dirty="0" smtClean="0"/>
                        <a:t>つなげる・広げる</a:t>
                      </a:r>
                      <a:endParaRPr kumimoji="1" lang="ja-JP" altLang="en-US" sz="1600" b="1" dirty="0"/>
                    </a:p>
                  </a:txBody>
                  <a:tcPr/>
                </a:tc>
                <a:tc>
                  <a:txBody>
                    <a:bodyPr/>
                    <a:lstStyle/>
                    <a:p>
                      <a:r>
                        <a:rPr kumimoji="1" lang="ja-JP" altLang="en-US" sz="1600" b="1" dirty="0" smtClean="0"/>
                        <a:t>交渉力</a:t>
                      </a:r>
                      <a:r>
                        <a:rPr kumimoji="1" lang="ja-JP" altLang="en-US" sz="1600" dirty="0" smtClean="0"/>
                        <a:t>：</a:t>
                      </a:r>
                      <a:endParaRPr kumimoji="1" lang="en-US" altLang="ja-JP" sz="1600" dirty="0" smtClean="0"/>
                    </a:p>
                    <a:p>
                      <a:r>
                        <a:rPr kumimoji="1" lang="ja-JP" altLang="en-US" sz="1600" dirty="0" smtClean="0"/>
                        <a:t>新しくチームに加わってもらえるようにかけあう力</a:t>
                      </a:r>
                      <a:endParaRPr kumimoji="1" lang="en-US" altLang="ja-JP" sz="1600" dirty="0" smtClean="0"/>
                    </a:p>
                    <a:p>
                      <a:r>
                        <a:rPr kumimoji="1" lang="ja-JP" altLang="en-US" sz="1600" dirty="0" smtClean="0"/>
                        <a:t>また、相手のできることを理解し、明確な役割を与え引き込む力</a:t>
                      </a:r>
                      <a:endParaRPr kumimoji="1" lang="ja-JP" altLang="en-US" sz="1600" dirty="0"/>
                    </a:p>
                  </a:txBody>
                  <a:tcPr/>
                </a:tc>
              </a:tr>
              <a:tr h="900100">
                <a:tc vMerge="1">
                  <a:txBody>
                    <a:bodyPr/>
                    <a:lstStyle/>
                    <a:p>
                      <a:endParaRPr kumimoji="1" lang="ja-JP" altLang="en-US"/>
                    </a:p>
                  </a:txBody>
                  <a:tcPr/>
                </a:tc>
                <a:tc>
                  <a:txBody>
                    <a:bodyPr/>
                    <a:lstStyle/>
                    <a:p>
                      <a:r>
                        <a:rPr kumimoji="1" lang="ja-JP" altLang="en-US" sz="1600" b="1" dirty="0" smtClean="0"/>
                        <a:t>調整力（会議運営力）</a:t>
                      </a:r>
                      <a:r>
                        <a:rPr kumimoji="1" lang="ja-JP" altLang="en-US" sz="1600" dirty="0" smtClean="0"/>
                        <a:t>：</a:t>
                      </a:r>
                      <a:endParaRPr kumimoji="1" lang="en-US" altLang="ja-JP" sz="1600" dirty="0" smtClean="0"/>
                    </a:p>
                    <a:p>
                      <a:r>
                        <a:rPr kumimoji="1" lang="ja-JP" altLang="en-US" sz="1600" dirty="0" smtClean="0"/>
                        <a:t>複数の課題や関係する機関の特性を把握し、的確に役割分担を行ない、繋げていく力</a:t>
                      </a:r>
                      <a:endParaRPr kumimoji="1" lang="en-US" altLang="ja-JP" sz="1600" dirty="0" smtClean="0"/>
                    </a:p>
                    <a:p>
                      <a:r>
                        <a:rPr kumimoji="1" lang="ja-JP" altLang="en-US" sz="1600" dirty="0" smtClean="0"/>
                        <a:t>そのための会議を取り仕切る力</a:t>
                      </a:r>
                      <a:endParaRPr kumimoji="1" lang="en-US" altLang="ja-JP" sz="1600" dirty="0" smtClean="0"/>
                    </a:p>
                  </a:txBody>
                  <a:tcPr/>
                </a:tc>
              </a:tr>
              <a:tr h="900100">
                <a:tc vMerge="1">
                  <a:txBody>
                    <a:bodyPr/>
                    <a:lstStyle/>
                    <a:p>
                      <a:endParaRPr kumimoji="1" lang="ja-JP" altLang="en-US"/>
                    </a:p>
                  </a:txBody>
                  <a:tcPr/>
                </a:tc>
                <a:tc>
                  <a:txBody>
                    <a:bodyPr/>
                    <a:lstStyle/>
                    <a:p>
                      <a:r>
                        <a:rPr kumimoji="1" lang="ja-JP" altLang="en-US" sz="1600" b="1" dirty="0" smtClean="0"/>
                        <a:t>説明力</a:t>
                      </a:r>
                      <a:r>
                        <a:rPr kumimoji="1" lang="ja-JP" altLang="en-US" sz="1600" dirty="0" smtClean="0"/>
                        <a:t>：</a:t>
                      </a:r>
                      <a:endParaRPr kumimoji="1" lang="en-US" altLang="ja-JP" sz="1600" dirty="0" smtClean="0"/>
                    </a:p>
                    <a:p>
                      <a:r>
                        <a:rPr kumimoji="1" lang="ja-JP" altLang="en-US" sz="1600" dirty="0" smtClean="0"/>
                        <a:t>利用者の課題を要約して伝え、また地域の課題を的確に把握し、それを必要な機関や会議で分かり易く伝える力</a:t>
                      </a:r>
                      <a:endParaRPr kumimoji="1" lang="ja-JP" altLang="en-US" sz="1600" dirty="0"/>
                    </a:p>
                  </a:txBody>
                  <a:tcPr/>
                </a:tc>
              </a:tr>
              <a:tr h="900100">
                <a:tc vMerge="1">
                  <a:txBody>
                    <a:bodyPr/>
                    <a:lstStyle/>
                    <a:p>
                      <a:endParaRPr kumimoji="1" lang="ja-JP" altLang="en-US"/>
                    </a:p>
                  </a:txBody>
                  <a:tcPr/>
                </a:tc>
                <a:tc>
                  <a:txBody>
                    <a:bodyPr/>
                    <a:lstStyle/>
                    <a:p>
                      <a:r>
                        <a:rPr kumimoji="1" lang="ja-JP" altLang="en-US" sz="1600" b="1" dirty="0" smtClean="0"/>
                        <a:t>推進力</a:t>
                      </a:r>
                      <a:r>
                        <a:rPr kumimoji="1" lang="ja-JP" altLang="en-US" sz="1600" dirty="0" smtClean="0"/>
                        <a:t>：</a:t>
                      </a:r>
                      <a:endParaRPr kumimoji="1" lang="en-US" altLang="ja-JP" sz="1600" dirty="0" smtClean="0"/>
                    </a:p>
                    <a:p>
                      <a:r>
                        <a:rPr kumimoji="1" lang="ja-JP" altLang="en-US" sz="1600" dirty="0" smtClean="0"/>
                        <a:t>必要性を見極めた上で、積極的に事態を動かしたり、本人・地域・関係機関を促していく力</a:t>
                      </a:r>
                      <a:endParaRPr kumimoji="1" lang="ja-JP" altLang="en-US" sz="1600" dirty="0"/>
                    </a:p>
                  </a:txBody>
                  <a:tcPr/>
                </a:tc>
              </a:tr>
            </a:tbl>
          </a:graphicData>
        </a:graphic>
      </p:graphicFrame>
      <p:sp>
        <p:nvSpPr>
          <p:cNvPr id="5" name="円/楕円 4"/>
          <p:cNvSpPr/>
          <p:nvPr/>
        </p:nvSpPr>
        <p:spPr>
          <a:xfrm>
            <a:off x="2360612" y="404664"/>
            <a:ext cx="442849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基礎力③</a:t>
            </a:r>
            <a:endParaRPr kumimoji="1" lang="ja-JP" altLang="en-US" sz="3200" dirty="0"/>
          </a:p>
        </p:txBody>
      </p:sp>
      <p:sp>
        <p:nvSpPr>
          <p:cNvPr id="2" name="スライド番号プレースホルダー 1"/>
          <p:cNvSpPr>
            <a:spLocks noGrp="1"/>
          </p:cNvSpPr>
          <p:nvPr>
            <p:ph type="sldNum" sz="quarter" idx="12"/>
          </p:nvPr>
        </p:nvSpPr>
        <p:spPr/>
        <p:txBody>
          <a:bodyPr/>
          <a:lstStyle/>
          <a:p>
            <a:r>
              <a:rPr kumimoji="1" lang="ja-JP" altLang="en-US" dirty="0" smtClean="0"/>
              <a:t>１３</a:t>
            </a:r>
            <a:endParaRPr kumimoji="1" lang="ja-JP" altLang="en-US" dirty="0"/>
          </a:p>
        </p:txBody>
      </p:sp>
    </p:spTree>
    <p:extLst>
      <p:ext uri="{BB962C8B-B14F-4D97-AF65-F5344CB8AC3E}">
        <p14:creationId xmlns:p14="http://schemas.microsoft.com/office/powerpoint/2010/main" val="4105568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2492896"/>
            <a:ext cx="8229600" cy="936104"/>
          </a:xfrm>
        </p:spPr>
        <p:txBody>
          <a:bodyPr>
            <a:normAutofit/>
          </a:bodyPr>
          <a:lstStyle/>
          <a:p>
            <a:pPr marL="0" indent="0" algn="ctr">
              <a:buNone/>
            </a:pPr>
            <a:r>
              <a:rPr lang="ja-JP" altLang="en-US" sz="3600" dirty="0" smtClean="0">
                <a:solidFill>
                  <a:srgbClr val="4F81BD"/>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相談</a:t>
            </a:r>
            <a:r>
              <a:rPr lang="ja-JP" altLang="en-US" sz="3600" dirty="0">
                <a:solidFill>
                  <a:srgbClr val="4F81BD"/>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支援従事者</a:t>
            </a:r>
            <a:r>
              <a:rPr lang="ja-JP" altLang="en-US" sz="3600" dirty="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に求められている</a:t>
            </a:r>
            <a:r>
              <a:rPr lang="ja-JP" altLang="en-US" sz="3600"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もの</a:t>
            </a:r>
            <a:endParaRPr lang="en-US" altLang="ja-JP" sz="3600"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１４</a:t>
            </a:r>
            <a:endParaRPr kumimoji="1" lang="ja-JP" altLang="en-US" dirty="0"/>
          </a:p>
        </p:txBody>
      </p:sp>
    </p:spTree>
    <p:extLst>
      <p:ext uri="{BB962C8B-B14F-4D97-AF65-F5344CB8AC3E}">
        <p14:creationId xmlns:p14="http://schemas.microsoft.com/office/powerpoint/2010/main" val="3919473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914400" y="476672"/>
            <a:ext cx="7258000" cy="717088"/>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rgbClr val="00B050"/>
                </a:solidFill>
                <a:latin typeface="HG丸ｺﾞｼｯｸM-PRO" panose="020F0600000000000000" pitchFamily="50" charset="-128"/>
                <a:ea typeface="HG丸ｺﾞｼｯｸM-PRO" panose="020F0600000000000000" pitchFamily="50" charset="-128"/>
              </a:rPr>
              <a:t>ⅰ </a:t>
            </a:r>
            <a:r>
              <a:rPr lang="ja-JP" altLang="en-US" dirty="0" smtClean="0">
                <a:solidFill>
                  <a:srgbClr val="00B050"/>
                </a:solidFill>
                <a:latin typeface="HG丸ｺﾞｼｯｸM-PRO" panose="020F0600000000000000" pitchFamily="50" charset="-128"/>
                <a:ea typeface="HG丸ｺﾞｼｯｸM-PRO" panose="020F0600000000000000" pitchFamily="50" charset="-128"/>
              </a:rPr>
              <a:t>相談支援従事者とは</a:t>
            </a:r>
            <a:endParaRPr lang="ja-JP" altLang="en-US" dirty="0">
              <a:solidFill>
                <a:srgbClr val="00B050"/>
              </a:solidFill>
              <a:latin typeface="HG丸ｺﾞｼｯｸM-PRO" panose="020F0600000000000000" pitchFamily="50" charset="-128"/>
              <a:ea typeface="HG丸ｺﾞｼｯｸM-PRO" panose="020F0600000000000000" pitchFamily="50" charset="-128"/>
            </a:endParaRPr>
          </a:p>
        </p:txBody>
      </p:sp>
      <p:sp>
        <p:nvSpPr>
          <p:cNvPr id="5" name="コンテンツ プレースホルダー 2"/>
          <p:cNvSpPr txBox="1">
            <a:spLocks/>
          </p:cNvSpPr>
          <p:nvPr/>
        </p:nvSpPr>
        <p:spPr>
          <a:xfrm>
            <a:off x="534380" y="1556792"/>
            <a:ext cx="8229600" cy="108012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3500" dirty="0" smtClean="0"/>
              <a:t>相談に預かる者</a:t>
            </a:r>
            <a:r>
              <a:rPr lang="ja-JP" altLang="en-US" sz="3500" dirty="0"/>
              <a:t>の総称（相談支援専門員</a:t>
            </a:r>
            <a:r>
              <a:rPr lang="ja-JP" altLang="en-US" sz="3500" dirty="0" smtClean="0"/>
              <a:t>、サービス管理</a:t>
            </a:r>
            <a:r>
              <a:rPr lang="ja-JP" altLang="en-US" sz="3500" dirty="0"/>
              <a:t>責任者</a:t>
            </a:r>
            <a:r>
              <a:rPr lang="ja-JP" altLang="en-US" sz="3500" dirty="0" smtClean="0"/>
              <a:t>、児童発達支援管理責任者、サービス</a:t>
            </a:r>
            <a:r>
              <a:rPr lang="ja-JP" altLang="en-US" sz="3500" dirty="0"/>
              <a:t>提供責任者</a:t>
            </a:r>
            <a:r>
              <a:rPr lang="ja-JP" altLang="en-US" sz="3500" dirty="0" smtClean="0"/>
              <a:t>等）</a:t>
            </a:r>
            <a:endParaRPr lang="ja-JP" altLang="en-US" sz="3500" dirty="0"/>
          </a:p>
        </p:txBody>
      </p:sp>
      <p:sp>
        <p:nvSpPr>
          <p:cNvPr id="8" name="コンテンツ プレースホルダー 2"/>
          <p:cNvSpPr txBox="1">
            <a:spLocks/>
          </p:cNvSpPr>
          <p:nvPr/>
        </p:nvSpPr>
        <p:spPr>
          <a:xfrm>
            <a:off x="914400" y="2852936"/>
            <a:ext cx="7556376" cy="34563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　求められているもの</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000" b="1" dirty="0" smtClean="0">
                <a:latin typeface="HG丸ｺﾞｼｯｸM-PRO" panose="020F0600000000000000" pitchFamily="50" charset="-128"/>
                <a:ea typeface="HG丸ｺﾞｼｯｸM-PRO" panose="020F0600000000000000" pitchFamily="50" charset="-128"/>
              </a:rPr>
              <a:t>　　　・利用者支援</a:t>
            </a:r>
            <a:r>
              <a:rPr lang="ja-JP" altLang="en-US" sz="2000" dirty="0" smtClean="0">
                <a:latin typeface="HG丸ｺﾞｼｯｸM-PRO" panose="020F0600000000000000" pitchFamily="50" charset="-128"/>
                <a:ea typeface="HG丸ｺﾞｼｯｸM-PRO" panose="020F0600000000000000" pitchFamily="50" charset="-128"/>
              </a:rPr>
              <a:t>　</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000" b="1" dirty="0" smtClean="0">
                <a:latin typeface="HG丸ｺﾞｼｯｸM-PRO" panose="020F0600000000000000" pitchFamily="50" charset="-128"/>
                <a:ea typeface="HG丸ｺﾞｼｯｸM-PRO" panose="020F0600000000000000" pitchFamily="50" charset="-128"/>
              </a:rPr>
              <a:t>　　　・計画立案</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000" b="1" dirty="0" smtClean="0">
                <a:latin typeface="HG丸ｺﾞｼｯｸM-PRO" panose="020F0600000000000000" pitchFamily="50" charset="-128"/>
                <a:ea typeface="HG丸ｺﾞｼｯｸM-PRO" panose="020F0600000000000000" pitchFamily="50" charset="-128"/>
              </a:rPr>
              <a:t>　　　・多機関連携</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　　・地域づくり</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2000" b="1" dirty="0" smtClean="0">
                <a:latin typeface="HG丸ｺﾞｼｯｸM-PRO" panose="020F0600000000000000" pitchFamily="50" charset="-128"/>
                <a:ea typeface="HG丸ｺﾞｼｯｸM-PRO" panose="020F0600000000000000" pitchFamily="50" charset="-128"/>
              </a:rPr>
              <a:t>　　　・人材育成</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800" dirty="0" smtClean="0">
                <a:latin typeface="HG丸ｺﾞｼｯｸM-PRO" panose="020F0600000000000000" pitchFamily="50" charset="-128"/>
                <a:ea typeface="HG丸ｺﾞｼｯｸM-PRO" panose="020F0600000000000000" pitchFamily="50" charset="-128"/>
              </a:rPr>
              <a:t>　</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１５</a:t>
            </a:r>
            <a:endParaRPr kumimoji="1" lang="ja-JP" altLang="en-US" dirty="0"/>
          </a:p>
        </p:txBody>
      </p:sp>
    </p:spTree>
    <p:extLst>
      <p:ext uri="{BB962C8B-B14F-4D97-AF65-F5344CB8AC3E}">
        <p14:creationId xmlns:p14="http://schemas.microsoft.com/office/powerpoint/2010/main" val="879491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ⅱ </a:t>
            </a:r>
            <a:r>
              <a:rPr kumimoji="1" lang="ja-JP" altLang="en-US" dirty="0" smtClean="0"/>
              <a:t>支援の三重構造</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889330328"/>
              </p:ext>
            </p:extLst>
          </p:nvPr>
        </p:nvGraphicFramePr>
        <p:xfrm>
          <a:off x="5220073" y="1673131"/>
          <a:ext cx="3923927" cy="37724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コンテンツ プレースホルダー 2"/>
          <p:cNvSpPr txBox="1">
            <a:spLocks/>
          </p:cNvSpPr>
          <p:nvPr/>
        </p:nvSpPr>
        <p:spPr>
          <a:xfrm>
            <a:off x="755577" y="1417638"/>
            <a:ext cx="4464496" cy="48916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514350" indent="-514350">
              <a:buFont typeface="+mj-ea"/>
              <a:buAutoNum type="circleNumDbPlain"/>
            </a:pPr>
            <a:r>
              <a:rPr lang="ja-JP" altLang="en-US" sz="1600" dirty="0" smtClean="0"/>
              <a:t>一般的支援：相談内容を聴いて案内する支援</a:t>
            </a:r>
            <a:endParaRPr lang="en-US" altLang="ja-JP" sz="1600" dirty="0" smtClean="0"/>
          </a:p>
          <a:p>
            <a:pPr marL="0" indent="0">
              <a:buNone/>
            </a:pPr>
            <a:r>
              <a:rPr lang="ja-JP" altLang="en-US" sz="1600" dirty="0" smtClean="0"/>
              <a:t>　　　　　⇒サービス等の内容を知っていれば誰で</a:t>
            </a:r>
            <a:endParaRPr lang="en-US" altLang="ja-JP" sz="1600" dirty="0" smtClean="0"/>
          </a:p>
          <a:p>
            <a:pPr marL="0" indent="0">
              <a:buNone/>
            </a:pPr>
            <a:r>
              <a:rPr lang="ja-JP" altLang="en-US" sz="1600" dirty="0"/>
              <a:t>　</a:t>
            </a:r>
            <a:r>
              <a:rPr lang="ja-JP" altLang="en-US" sz="1600" dirty="0" smtClean="0"/>
              <a:t>　　　　　もできる支援</a:t>
            </a:r>
            <a:endParaRPr lang="en-US" altLang="ja-JP" sz="1600" dirty="0" smtClean="0"/>
          </a:p>
          <a:p>
            <a:pPr marL="514350" indent="-514350">
              <a:buFont typeface="+mj-ea"/>
              <a:buAutoNum type="circleNumDbPlain"/>
            </a:pPr>
            <a:endParaRPr lang="en-US" altLang="ja-JP" sz="1600" dirty="0" smtClean="0"/>
          </a:p>
          <a:p>
            <a:pPr marL="514350" indent="-514350">
              <a:buFont typeface="+mj-ea"/>
              <a:buAutoNum type="circleNumDbPlain"/>
            </a:pPr>
            <a:r>
              <a:rPr lang="ja-JP" altLang="en-US" sz="1600" dirty="0" smtClean="0"/>
              <a:t>専門的支援：相談内容を聴いて、それから話を掘り下げ、本当に必要な支援を相談者と一緒に考える。（相談者が望んでいないことでも、様々な角度から必要と思われることは一緒に検討する）</a:t>
            </a:r>
            <a:endParaRPr lang="en-US" altLang="ja-JP" sz="1600" dirty="0" smtClean="0"/>
          </a:p>
          <a:p>
            <a:pPr marL="0" indent="0">
              <a:buFont typeface="Arial" panose="020B0604020202020204" pitchFamily="34" charset="0"/>
              <a:buNone/>
            </a:pPr>
            <a:r>
              <a:rPr lang="ja-JP" altLang="en-US" sz="1600" dirty="0" smtClean="0"/>
              <a:t>　　　　　⇒</a:t>
            </a:r>
            <a:r>
              <a:rPr lang="ja-JP" altLang="en-US" sz="1600" dirty="0" smtClean="0">
                <a:solidFill>
                  <a:srgbClr val="FF0000"/>
                </a:solidFill>
              </a:rPr>
              <a:t>相談支援従事者が行なうべき支援</a:t>
            </a:r>
            <a:endParaRPr lang="en-US" altLang="ja-JP" sz="1600" dirty="0" smtClean="0">
              <a:solidFill>
                <a:srgbClr val="FF0000"/>
              </a:solidFill>
            </a:endParaRPr>
          </a:p>
          <a:p>
            <a:pPr marL="0" indent="0">
              <a:buFont typeface="Arial" panose="020B0604020202020204" pitchFamily="34" charset="0"/>
              <a:buNone/>
            </a:pPr>
            <a:endParaRPr lang="en-US" altLang="ja-JP" sz="1600" dirty="0" smtClean="0">
              <a:solidFill>
                <a:srgbClr val="FF0000"/>
              </a:solidFill>
            </a:endParaRPr>
          </a:p>
          <a:p>
            <a:pPr>
              <a:buFont typeface="Arial" panose="020B0604020202020204" pitchFamily="34" charset="0"/>
              <a:buAutoNum type="circleNumDbPlain" startAt="3"/>
            </a:pPr>
            <a:r>
              <a:rPr lang="ja-JP" altLang="en-US" sz="1600" dirty="0" smtClean="0"/>
              <a:t>　特別集中支援：困難事例における対応など。　　</a:t>
            </a:r>
            <a:endParaRPr lang="en-US" altLang="ja-JP" sz="1600" dirty="0" smtClean="0"/>
          </a:p>
          <a:p>
            <a:pPr marL="0" indent="0">
              <a:buNone/>
            </a:pPr>
            <a:r>
              <a:rPr lang="ja-JP" altLang="en-US" sz="1600" dirty="0"/>
              <a:t>　</a:t>
            </a:r>
            <a:r>
              <a:rPr lang="ja-JP" altLang="en-US" sz="1600" dirty="0" smtClean="0"/>
              <a:t>　　　ある期間で様々な専門家の介入が必要な</a:t>
            </a:r>
            <a:endParaRPr lang="en-US" altLang="ja-JP" sz="1600" dirty="0" smtClean="0"/>
          </a:p>
          <a:p>
            <a:pPr marL="0" indent="0">
              <a:buNone/>
            </a:pPr>
            <a:r>
              <a:rPr lang="ja-JP" altLang="en-US" sz="1600" dirty="0"/>
              <a:t>　</a:t>
            </a:r>
            <a:r>
              <a:rPr lang="ja-JP" altLang="en-US" sz="1600" dirty="0" smtClean="0"/>
              <a:t>　　　支援</a:t>
            </a:r>
            <a:endParaRPr lang="en-US" altLang="ja-JP" sz="1600" dirty="0" smtClean="0"/>
          </a:p>
          <a:p>
            <a:pPr marL="514350" indent="-514350">
              <a:buFont typeface="+mj-ea"/>
              <a:buAutoNum type="circleNumDbPlain"/>
            </a:pPr>
            <a:endParaRPr lang="en-US" altLang="ja-JP" sz="1600" dirty="0" smtClean="0"/>
          </a:p>
          <a:p>
            <a:pPr marL="0" indent="0">
              <a:buFont typeface="Arial" panose="020B0604020202020204" pitchFamily="34" charset="0"/>
              <a:buNone/>
            </a:pPr>
            <a:endParaRPr lang="ja-JP" altLang="en-US" sz="1600" dirty="0"/>
          </a:p>
        </p:txBody>
      </p:sp>
      <p:sp>
        <p:nvSpPr>
          <p:cNvPr id="9" name="スライド番号プレースホルダー 8"/>
          <p:cNvSpPr>
            <a:spLocks noGrp="1"/>
          </p:cNvSpPr>
          <p:nvPr>
            <p:ph type="sldNum" sz="quarter" idx="12"/>
          </p:nvPr>
        </p:nvSpPr>
        <p:spPr/>
        <p:txBody>
          <a:bodyPr/>
          <a:lstStyle/>
          <a:p>
            <a:r>
              <a:rPr kumimoji="1" lang="ja-JP" altLang="en-US" dirty="0" smtClean="0"/>
              <a:t>１６</a:t>
            </a:r>
            <a:endParaRPr kumimoji="1" lang="ja-JP" altLang="en-US" dirty="0"/>
          </a:p>
        </p:txBody>
      </p:sp>
    </p:spTree>
    <p:extLst>
      <p:ext uri="{BB962C8B-B14F-4D97-AF65-F5344CB8AC3E}">
        <p14:creationId xmlns:p14="http://schemas.microsoft.com/office/powerpoint/2010/main" val="19630357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706090"/>
          </a:xfrm>
        </p:spPr>
        <p:txBody>
          <a:bodyPr>
            <a:normAutofit/>
          </a:bodyPr>
          <a:lstStyle/>
          <a:p>
            <a:r>
              <a:rPr lang="en-US" altLang="ja-JP" sz="3200" dirty="0" smtClean="0">
                <a:solidFill>
                  <a:schemeClr val="tx2">
                    <a:lumMod val="75000"/>
                  </a:schemeClr>
                </a:solidFill>
              </a:rPr>
              <a:t>ⅲ</a:t>
            </a:r>
            <a:r>
              <a:rPr lang="ja-JP" altLang="en-US" sz="3200" dirty="0" smtClean="0">
                <a:solidFill>
                  <a:schemeClr val="tx2">
                    <a:lumMod val="75000"/>
                  </a:schemeClr>
                </a:solidFill>
              </a:rPr>
              <a:t>　</a:t>
            </a:r>
            <a:r>
              <a:rPr kumimoji="1" lang="ja-JP" altLang="en-US" sz="3200" dirty="0" smtClean="0">
                <a:solidFill>
                  <a:schemeClr val="tx2">
                    <a:lumMod val="75000"/>
                  </a:schemeClr>
                </a:solidFill>
              </a:rPr>
              <a:t>相談支援専門員に求</a:t>
            </a:r>
            <a:r>
              <a:rPr lang="ja-JP" altLang="en-US" sz="3200" dirty="0">
                <a:solidFill>
                  <a:schemeClr val="tx2">
                    <a:lumMod val="75000"/>
                  </a:schemeClr>
                </a:solidFill>
              </a:rPr>
              <a:t>められるもの</a:t>
            </a:r>
            <a:endParaRPr kumimoji="1" lang="ja-JP" altLang="en-US" sz="3200" dirty="0">
              <a:solidFill>
                <a:schemeClr val="tx2">
                  <a:lumMod val="75000"/>
                </a:schemeClr>
              </a:solidFill>
            </a:endParaRPr>
          </a:p>
        </p:txBody>
      </p:sp>
      <p:sp>
        <p:nvSpPr>
          <p:cNvPr id="3" name="コンテンツ プレースホルダー 2"/>
          <p:cNvSpPr>
            <a:spLocks noGrp="1"/>
          </p:cNvSpPr>
          <p:nvPr>
            <p:ph idx="1"/>
          </p:nvPr>
        </p:nvSpPr>
        <p:spPr>
          <a:xfrm>
            <a:off x="539552" y="1700809"/>
            <a:ext cx="3816424" cy="4320480"/>
          </a:xfrm>
        </p:spPr>
        <p:txBody>
          <a:bodyPr>
            <a:noAutofit/>
          </a:bodyPr>
          <a:lstStyle/>
          <a:p>
            <a:pPr marL="0" indent="0">
              <a:buNone/>
            </a:pPr>
            <a:r>
              <a:rPr kumimoji="1" lang="ja-JP" altLang="en-US" sz="1400" dirty="0" smtClean="0"/>
              <a:t>１．ご本人の想いを尊重する姿勢</a:t>
            </a:r>
            <a:endParaRPr kumimoji="1" lang="en-US" altLang="ja-JP" sz="1400" dirty="0" smtClean="0"/>
          </a:p>
          <a:p>
            <a:r>
              <a:rPr kumimoji="1" lang="ja-JP" altLang="en-US" sz="1400" dirty="0" smtClean="0"/>
              <a:t>ご本人の主体性の尊重</a:t>
            </a:r>
            <a:endParaRPr kumimoji="1" lang="en-US" altLang="ja-JP" sz="1400" dirty="0" smtClean="0"/>
          </a:p>
          <a:p>
            <a:r>
              <a:rPr lang="ja-JP" altLang="en-US" sz="1400" dirty="0"/>
              <a:t>自己決定</a:t>
            </a:r>
            <a:r>
              <a:rPr lang="ja-JP" altLang="en-US" sz="1400" dirty="0" smtClean="0"/>
              <a:t>の尊重</a:t>
            </a:r>
            <a:endParaRPr lang="en-US" altLang="ja-JP" sz="1400" dirty="0" smtClean="0"/>
          </a:p>
          <a:p>
            <a:r>
              <a:rPr kumimoji="1" lang="ja-JP" altLang="en-US" sz="1400" dirty="0" smtClean="0"/>
              <a:t>エンパワメントに着目した支援の構築</a:t>
            </a:r>
            <a:endParaRPr kumimoji="1" lang="en-US" altLang="ja-JP" sz="1400" dirty="0" smtClean="0"/>
          </a:p>
          <a:p>
            <a:pPr marL="0" indent="0">
              <a:buNone/>
            </a:pPr>
            <a:r>
              <a:rPr lang="ja-JP" altLang="en-US" sz="1400" dirty="0" smtClean="0"/>
              <a:t>２．信頼関係を築く力</a:t>
            </a:r>
            <a:endParaRPr lang="en-US" altLang="ja-JP" sz="1400" dirty="0" smtClean="0"/>
          </a:p>
          <a:p>
            <a:r>
              <a:rPr lang="ja-JP" altLang="en-US" sz="1400" dirty="0"/>
              <a:t>対象者の生活の</a:t>
            </a:r>
            <a:r>
              <a:rPr lang="ja-JP" altLang="en-US" sz="1400" dirty="0" smtClean="0"/>
              <a:t>しづらさの理解</a:t>
            </a:r>
            <a:endParaRPr lang="en-US" altLang="ja-JP" sz="1400" dirty="0" smtClean="0"/>
          </a:p>
          <a:p>
            <a:r>
              <a:rPr lang="ja-JP" altLang="en-US" sz="1400" dirty="0" smtClean="0"/>
              <a:t>ご本人</a:t>
            </a:r>
            <a:r>
              <a:rPr lang="ja-JP" altLang="en-US" sz="1400" dirty="0"/>
              <a:t>の不安や期待を理解する姿勢</a:t>
            </a:r>
            <a:endParaRPr lang="en-US" altLang="ja-JP" sz="1400" dirty="0"/>
          </a:p>
          <a:p>
            <a:r>
              <a:rPr lang="ja-JP" altLang="en-US" sz="1400" dirty="0" smtClean="0"/>
              <a:t>人権の尊重</a:t>
            </a:r>
            <a:endParaRPr lang="en-US" altLang="ja-JP" sz="1400" dirty="0" smtClean="0"/>
          </a:p>
          <a:p>
            <a:r>
              <a:rPr lang="ja-JP" altLang="en-US" sz="1400" dirty="0"/>
              <a:t>プライバシー</a:t>
            </a:r>
            <a:r>
              <a:rPr lang="ja-JP" altLang="en-US" sz="1400" dirty="0" smtClean="0"/>
              <a:t>の保護</a:t>
            </a:r>
            <a:endParaRPr lang="en-US" altLang="ja-JP" sz="1400" dirty="0" smtClean="0"/>
          </a:p>
          <a:p>
            <a:r>
              <a:rPr lang="ja-JP" altLang="en-US" sz="1400" dirty="0"/>
              <a:t>支援者</a:t>
            </a:r>
            <a:r>
              <a:rPr lang="ja-JP" altLang="en-US" sz="1400" dirty="0" smtClean="0"/>
              <a:t>の立場や役割の理解</a:t>
            </a:r>
            <a:endParaRPr lang="en-US" altLang="ja-JP" sz="1400" dirty="0" smtClean="0"/>
          </a:p>
          <a:p>
            <a:r>
              <a:rPr lang="ja-JP" altLang="en-US" sz="1400" dirty="0" smtClean="0"/>
              <a:t>職業上の倫理観</a:t>
            </a:r>
            <a:endParaRPr lang="en-US" altLang="ja-JP" sz="1400" dirty="0" smtClean="0"/>
          </a:p>
          <a:p>
            <a:pPr marL="0" indent="0">
              <a:buNone/>
            </a:pPr>
            <a:r>
              <a:rPr lang="ja-JP" altLang="en-US" sz="1400" dirty="0" smtClean="0"/>
              <a:t>３</a:t>
            </a:r>
            <a:r>
              <a:rPr lang="ja-JP" altLang="en-US" sz="1400" dirty="0"/>
              <a:t>．知識と技術</a:t>
            </a:r>
            <a:endParaRPr lang="en-US" altLang="ja-JP" sz="1400" dirty="0"/>
          </a:p>
          <a:p>
            <a:r>
              <a:rPr lang="ja-JP" altLang="en-US" sz="1400" dirty="0"/>
              <a:t>制度や福祉サービスについての知識</a:t>
            </a:r>
            <a:endParaRPr lang="en-US" altLang="ja-JP" sz="1400" dirty="0"/>
          </a:p>
          <a:p>
            <a:r>
              <a:rPr lang="ja-JP" altLang="en-US" sz="1400" dirty="0"/>
              <a:t>地域の社会資源に関する情報収集力</a:t>
            </a:r>
            <a:endParaRPr lang="en-US" altLang="ja-JP" sz="1400" dirty="0"/>
          </a:p>
          <a:p>
            <a:r>
              <a:rPr lang="ja-JP" altLang="en-US" sz="1400" dirty="0"/>
              <a:t>コミュニケーション技術とその活用</a:t>
            </a:r>
            <a:endParaRPr lang="en-US" altLang="ja-JP" sz="1400" dirty="0"/>
          </a:p>
          <a:p>
            <a:r>
              <a:rPr lang="ja-JP" altLang="en-US" sz="1400" dirty="0"/>
              <a:t>アセスメントからニーズを引き出す</a:t>
            </a:r>
            <a:r>
              <a:rPr lang="ja-JP" altLang="en-US" sz="1400" dirty="0" smtClean="0"/>
              <a:t>力</a:t>
            </a:r>
            <a:endParaRPr lang="en-US" altLang="ja-JP" sz="1400" dirty="0"/>
          </a:p>
        </p:txBody>
      </p:sp>
      <p:sp>
        <p:nvSpPr>
          <p:cNvPr id="4" name="コンテンツ プレースホルダー 2"/>
          <p:cNvSpPr txBox="1">
            <a:spLocks/>
          </p:cNvSpPr>
          <p:nvPr/>
        </p:nvSpPr>
        <p:spPr>
          <a:xfrm>
            <a:off x="4355976" y="1722674"/>
            <a:ext cx="4330824" cy="42986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400" dirty="0" smtClean="0"/>
              <a:t>４．交渉力・調整力</a:t>
            </a:r>
            <a:endParaRPr lang="en-US" altLang="ja-JP" sz="1400" dirty="0" smtClean="0"/>
          </a:p>
          <a:p>
            <a:r>
              <a:rPr lang="ja-JP" altLang="en-US" sz="1400" dirty="0" smtClean="0"/>
              <a:t>支援ネットワークを構築する力</a:t>
            </a:r>
            <a:endParaRPr lang="en-US" altLang="ja-JP" sz="1400" dirty="0" smtClean="0"/>
          </a:p>
          <a:p>
            <a:r>
              <a:rPr lang="ja-JP" altLang="en-US" sz="1400" dirty="0" smtClean="0"/>
              <a:t>支援者の役割分担を配分する力</a:t>
            </a:r>
            <a:endParaRPr lang="en-US" altLang="ja-JP" sz="1400" dirty="0" smtClean="0"/>
          </a:p>
          <a:p>
            <a:r>
              <a:rPr lang="ja-JP" altLang="en-US" sz="1400" dirty="0" smtClean="0"/>
              <a:t>ご本人の想いに沿ったサービス調整・交渉力</a:t>
            </a:r>
            <a:endParaRPr lang="en-US" altLang="ja-JP" sz="1400" dirty="0" smtClean="0"/>
          </a:p>
          <a:p>
            <a:r>
              <a:rPr lang="ja-JP" altLang="en-US" sz="1400" dirty="0" smtClean="0"/>
              <a:t>参加者の合意形成を得られる会議の進行</a:t>
            </a:r>
            <a:endParaRPr lang="en-US" altLang="ja-JP" sz="1400" dirty="0" smtClean="0"/>
          </a:p>
          <a:p>
            <a:r>
              <a:rPr lang="ja-JP" altLang="en-US" sz="1400" dirty="0" smtClean="0"/>
              <a:t>必要なサービス等・社会資源作りへの働きかけ</a:t>
            </a:r>
            <a:endParaRPr lang="en-US" altLang="ja-JP" sz="1400" dirty="0" smtClean="0"/>
          </a:p>
          <a:p>
            <a:pPr marL="0" indent="0">
              <a:buFont typeface="Arial" panose="020B0604020202020204" pitchFamily="34" charset="0"/>
              <a:buNone/>
            </a:pPr>
            <a:r>
              <a:rPr lang="ja-JP" altLang="en-US" sz="1400" dirty="0" smtClean="0"/>
              <a:t>５．自己コントロール</a:t>
            </a:r>
            <a:endParaRPr lang="en-US" altLang="ja-JP" sz="1400" dirty="0" smtClean="0"/>
          </a:p>
          <a:p>
            <a:r>
              <a:rPr lang="ja-JP" altLang="en-US" sz="1400" dirty="0" smtClean="0"/>
              <a:t>ご本人の感情に巻き込まれない中立性の保持</a:t>
            </a:r>
            <a:endParaRPr lang="en-US" altLang="ja-JP" sz="1400" dirty="0" smtClean="0"/>
          </a:p>
          <a:p>
            <a:r>
              <a:rPr lang="ja-JP" altLang="en-US" sz="1400" dirty="0" smtClean="0"/>
              <a:t>マイナスを次につなげるプラス思考</a:t>
            </a:r>
            <a:endParaRPr lang="en-US" altLang="ja-JP" sz="1400" dirty="0" smtClean="0"/>
          </a:p>
          <a:p>
            <a:r>
              <a:rPr lang="ja-JP" altLang="en-US" sz="1400" dirty="0" smtClean="0"/>
              <a:t>あきらめずに継続していく力</a:t>
            </a:r>
            <a:endParaRPr lang="en-US" altLang="ja-JP" sz="1400" dirty="0" smtClean="0"/>
          </a:p>
          <a:p>
            <a:r>
              <a:rPr lang="ja-JP" altLang="en-US" sz="1400" dirty="0" smtClean="0"/>
              <a:t>他の相談支援専門員との協働意識</a:t>
            </a:r>
            <a:endParaRPr lang="en-US" altLang="ja-JP" sz="1400" dirty="0" smtClean="0"/>
          </a:p>
          <a:p>
            <a:r>
              <a:rPr lang="ja-JP" altLang="en-US" sz="1400" dirty="0" smtClean="0"/>
              <a:t>自身の健康管理</a:t>
            </a:r>
          </a:p>
          <a:p>
            <a:endParaRPr lang="en-US" altLang="ja-JP" sz="1400" dirty="0" smtClean="0"/>
          </a:p>
        </p:txBody>
      </p:sp>
      <p:sp>
        <p:nvSpPr>
          <p:cNvPr id="5" name="スライド番号プレースホルダー 4"/>
          <p:cNvSpPr>
            <a:spLocks noGrp="1"/>
          </p:cNvSpPr>
          <p:nvPr>
            <p:ph type="sldNum" sz="quarter" idx="12"/>
          </p:nvPr>
        </p:nvSpPr>
        <p:spPr/>
        <p:txBody>
          <a:bodyPr/>
          <a:lstStyle/>
          <a:p>
            <a:r>
              <a:rPr kumimoji="1" lang="ja-JP" altLang="en-US" dirty="0" smtClean="0"/>
              <a:t>１７</a:t>
            </a:r>
            <a:endParaRPr kumimoji="1" lang="ja-JP" altLang="en-US" dirty="0"/>
          </a:p>
        </p:txBody>
      </p:sp>
    </p:spTree>
    <p:extLst>
      <p:ext uri="{BB962C8B-B14F-4D97-AF65-F5344CB8AC3E}">
        <p14:creationId xmlns:p14="http://schemas.microsoft.com/office/powerpoint/2010/main" val="1763298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504056"/>
          </a:xfrm>
        </p:spPr>
        <p:txBody>
          <a:bodyPr>
            <a:noAutofit/>
          </a:bodyPr>
          <a:lstStyle/>
          <a:p>
            <a:pPr algn="l"/>
            <a:r>
              <a:rPr kumimoji="1" lang="ja-JP" altLang="en-US" sz="2800" dirty="0" smtClean="0"/>
              <a:t>～はじめに～</a:t>
            </a:r>
            <a:endParaRPr kumimoji="1" lang="ja-JP" altLang="en-US" sz="2800" dirty="0"/>
          </a:p>
        </p:txBody>
      </p:sp>
      <p:sp>
        <p:nvSpPr>
          <p:cNvPr id="3" name="コンテンツ プレースホルダー 2"/>
          <p:cNvSpPr>
            <a:spLocks noGrp="1"/>
          </p:cNvSpPr>
          <p:nvPr>
            <p:ph idx="1"/>
          </p:nvPr>
        </p:nvSpPr>
        <p:spPr>
          <a:xfrm>
            <a:off x="467544" y="980728"/>
            <a:ext cx="8229600" cy="5577483"/>
          </a:xfrm>
        </p:spPr>
        <p:txBody>
          <a:bodyPr>
            <a:normAutofit lnSpcReduction="10000"/>
          </a:bodyPr>
          <a:lstStyle/>
          <a:p>
            <a:pPr marL="0" indent="0">
              <a:buNone/>
            </a:pPr>
            <a:r>
              <a:rPr kumimoji="1" lang="ja-JP" altLang="en-US" sz="1400" dirty="0" smtClean="0"/>
              <a:t>　</a:t>
            </a:r>
            <a:r>
              <a:rPr kumimoji="1" lang="ja-JP" altLang="en-US" sz="1600" dirty="0" smtClean="0"/>
              <a:t>福島県において、相談支援従事者の人材育成は法定研修である「初任者研修」「現任研修」「サービス管理責任者等研修」を中心にして行なってきました。これらの研修においては、ケアマネジメントの手法を重点的に伝えておりました。その結果、平成２７年度末時点で相談支援専門員は</a:t>
            </a:r>
            <a:r>
              <a:rPr lang="ja-JP" altLang="en-US" sz="1600" dirty="0"/>
              <a:t>７００</a:t>
            </a:r>
            <a:r>
              <a:rPr kumimoji="1" lang="ja-JP" altLang="en-US" sz="1600" dirty="0" smtClean="0"/>
              <a:t>名以上・サービス管理責任者等は１４００名以上の有資格者が県内におります。</a:t>
            </a:r>
            <a:endParaRPr kumimoji="1" lang="en-US" altLang="ja-JP" sz="1600" dirty="0" smtClean="0"/>
          </a:p>
          <a:p>
            <a:pPr marL="0" indent="0">
              <a:buNone/>
            </a:pPr>
            <a:r>
              <a:rPr kumimoji="1" lang="ja-JP" altLang="en-US" sz="1600" smtClean="0"/>
              <a:t>　その</a:t>
            </a:r>
            <a:r>
              <a:rPr kumimoji="1" lang="ja-JP" altLang="en-US" sz="1600" dirty="0" smtClean="0"/>
              <a:t>一方、相談支援専門員</a:t>
            </a:r>
            <a:r>
              <a:rPr lang="ja-JP" altLang="en-US" sz="1600" dirty="0"/>
              <a:t>と</a:t>
            </a:r>
            <a:r>
              <a:rPr lang="ja-JP" altLang="en-US" sz="1600" dirty="0" smtClean="0"/>
              <a:t>して</a:t>
            </a:r>
            <a:r>
              <a:rPr lang="ja-JP" altLang="en-US" sz="1600" dirty="0"/>
              <a:t>実際に</a:t>
            </a:r>
            <a:r>
              <a:rPr lang="ja-JP" altLang="en-US" sz="1600" dirty="0" smtClean="0"/>
              <a:t>業務に就いておられる方は</a:t>
            </a:r>
            <a:r>
              <a:rPr lang="ja-JP" altLang="en-US" sz="1600" dirty="0"/>
              <a:t>２００</a:t>
            </a:r>
            <a:r>
              <a:rPr lang="ja-JP" altLang="en-US" sz="1600" dirty="0" smtClean="0"/>
              <a:t>名程度しかいないという現状があります。人材育成に加えて、人材確保という点も現在の大きな課題になっております。そのため、法定研修においては受講定員を大幅に広げて参加者を募り、少しでも多くの方に実務に</a:t>
            </a:r>
            <a:r>
              <a:rPr lang="ja-JP" altLang="en-US" sz="1600" dirty="0"/>
              <a:t>就いて</a:t>
            </a:r>
            <a:r>
              <a:rPr lang="ja-JP" altLang="en-US" sz="1600" dirty="0" smtClean="0"/>
              <a:t>もらえるようにしています。しかし、まだ１名の相談員にかかる負担が大きいため、今後もまずは人材確保を第一に考え、必要数に達した後には質の担保を図っていきたいと考えております。</a:t>
            </a:r>
            <a:endParaRPr lang="en-US" altLang="ja-JP" sz="1600" dirty="0" smtClean="0"/>
          </a:p>
          <a:p>
            <a:pPr marL="0" indent="0">
              <a:buNone/>
            </a:pPr>
            <a:r>
              <a:rPr kumimoji="1" lang="ja-JP" altLang="en-US" sz="1600" dirty="0" smtClean="0"/>
              <a:t>　相談支援においては、障害者自立支援法の改正により大きな改革がなされました。</a:t>
            </a:r>
            <a:r>
              <a:rPr kumimoji="1" lang="ja-JP" altLang="en-US" sz="1600" dirty="0" err="1" smtClean="0"/>
              <a:t>障がい</a:t>
            </a:r>
            <a:r>
              <a:rPr kumimoji="1" lang="ja-JP" altLang="en-US" sz="1600" dirty="0" smtClean="0"/>
              <a:t>福祉サービスを利用している人たちすべてに「サービス等利用計画」（児童は「障害児支援利用計画」以下サービス等利用計画という）を作成するということです。サービス等利用計画の内容は障がいのある人の意向が尊重され、障がい特性や年齢、生活環境などの変化に応じた</a:t>
            </a:r>
            <a:r>
              <a:rPr lang="ja-JP" altLang="en-US" sz="1600" dirty="0"/>
              <a:t>内容</a:t>
            </a:r>
            <a:r>
              <a:rPr lang="ja-JP" altLang="en-US" sz="1600" dirty="0" smtClean="0"/>
              <a:t>も盛り込まなければ</a:t>
            </a:r>
            <a:r>
              <a:rPr kumimoji="1" lang="ja-JP" altLang="en-US" sz="1600" dirty="0" smtClean="0"/>
              <a:t>なりません。そのため、相談支援専門員には高度な知識や技術、それを支える価値観や理念が要求されます。その他にも、市町村や委託相談支援事業所が基本的に担っている計画作成に至るまでの相談及び計画に至らない相談（いわゆる基本相談）についても相談支援の質の向上や担保が求められております。</a:t>
            </a:r>
            <a:endParaRPr kumimoji="1" lang="en-US" altLang="ja-JP" sz="1600" dirty="0" smtClean="0"/>
          </a:p>
          <a:p>
            <a:pPr marL="0" indent="0">
              <a:buNone/>
            </a:pPr>
            <a:r>
              <a:rPr lang="ja-JP" altLang="en-US" sz="1600" dirty="0"/>
              <a:t>　</a:t>
            </a:r>
            <a:r>
              <a:rPr kumimoji="1" lang="ja-JP" altLang="en-US" sz="1600" dirty="0" smtClean="0"/>
              <a:t>一方、サービス管理責任者等においても、相談支援専門員が作成したサービス等利用計画を受けて、利用者の意向をより具体化して支援内容を明らかにしていく「個別支援計画</a:t>
            </a:r>
            <a:r>
              <a:rPr lang="ja-JP" altLang="en-US" sz="1600" dirty="0" smtClean="0"/>
              <a:t>等」</a:t>
            </a:r>
            <a:r>
              <a:rPr kumimoji="1" lang="ja-JP" altLang="en-US" sz="1600" dirty="0" smtClean="0"/>
              <a:t>を作成することになっております。これらについても、サービス等利用計画と同様に利用者の意向が尊重され、かつ質の高いものでなくてはなりません。</a:t>
            </a:r>
            <a:endParaRPr kumimoji="1" lang="en-US" altLang="ja-JP" sz="1600" dirty="0" smtClean="0"/>
          </a:p>
          <a:p>
            <a:pPr marL="0" indent="0">
              <a:buNone/>
            </a:pPr>
            <a:r>
              <a:rPr lang="ja-JP" altLang="en-US" sz="1600" dirty="0"/>
              <a:t>　</a:t>
            </a:r>
            <a:r>
              <a:rPr lang="ja-JP" altLang="en-US" sz="1600" dirty="0" smtClean="0"/>
              <a:t>このような状況を踏まえ、福島県の人材育成のひとつの指針として「</a:t>
            </a:r>
            <a:r>
              <a:rPr lang="ja-JP" altLang="en-US" sz="1600" dirty="0" err="1" smtClean="0"/>
              <a:t>障がい</a:t>
            </a:r>
            <a:r>
              <a:rPr lang="ja-JP" altLang="en-US" sz="1600" dirty="0" smtClean="0"/>
              <a:t>者相談支援従事者人材育成ビジョン（案）」を提案させていただきました。</a:t>
            </a:r>
            <a:endParaRPr lang="en-US" altLang="ja-JP" sz="1600" dirty="0" smtClean="0"/>
          </a:p>
        </p:txBody>
      </p:sp>
    </p:spTree>
    <p:extLst>
      <p:ext uri="{BB962C8B-B14F-4D97-AF65-F5344CB8AC3E}">
        <p14:creationId xmlns:p14="http://schemas.microsoft.com/office/powerpoint/2010/main" val="3498041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987824" y="2924944"/>
            <a:ext cx="309634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ご本人の自己実現・社会参加の促進・</a:t>
            </a:r>
            <a:endParaRPr kumimoji="1" lang="en-US" altLang="ja-JP" dirty="0" smtClean="0"/>
          </a:p>
          <a:p>
            <a:pPr algn="ctr"/>
            <a:r>
              <a:rPr kumimoji="1" lang="ja-JP" altLang="en-US" dirty="0" smtClean="0"/>
              <a:t>地域づくり</a:t>
            </a:r>
            <a:endParaRPr kumimoji="1" lang="ja-JP" altLang="en-US" dirty="0"/>
          </a:p>
        </p:txBody>
      </p:sp>
      <p:sp>
        <p:nvSpPr>
          <p:cNvPr id="5" name="角丸四角形 4"/>
          <p:cNvSpPr/>
          <p:nvPr/>
        </p:nvSpPr>
        <p:spPr>
          <a:xfrm>
            <a:off x="2987824" y="620688"/>
            <a:ext cx="3096344"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自己コントロール</a:t>
            </a:r>
            <a:endParaRPr kumimoji="1" lang="ja-JP" altLang="en-US" dirty="0"/>
          </a:p>
        </p:txBody>
      </p:sp>
      <p:sp>
        <p:nvSpPr>
          <p:cNvPr id="6" name="角丸四角形 5"/>
          <p:cNvSpPr/>
          <p:nvPr/>
        </p:nvSpPr>
        <p:spPr>
          <a:xfrm>
            <a:off x="683568" y="2060848"/>
            <a:ext cx="2448272"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想い</a:t>
            </a:r>
            <a:r>
              <a:rPr lang="ja-JP" altLang="en-US" dirty="0" smtClean="0"/>
              <a:t>を尊重する姿勢</a:t>
            </a:r>
            <a:endParaRPr kumimoji="1" lang="ja-JP" altLang="en-US" dirty="0"/>
          </a:p>
        </p:txBody>
      </p:sp>
      <p:sp>
        <p:nvSpPr>
          <p:cNvPr id="7" name="角丸四角形 6"/>
          <p:cNvSpPr/>
          <p:nvPr/>
        </p:nvSpPr>
        <p:spPr>
          <a:xfrm>
            <a:off x="6084168" y="2060848"/>
            <a:ext cx="2664296"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信頼関係</a:t>
            </a:r>
            <a:r>
              <a:rPr lang="ja-JP" altLang="en-US" dirty="0" smtClean="0"/>
              <a:t>を築く力</a:t>
            </a:r>
            <a:endParaRPr kumimoji="1" lang="ja-JP" altLang="en-US" dirty="0"/>
          </a:p>
        </p:txBody>
      </p:sp>
      <p:sp>
        <p:nvSpPr>
          <p:cNvPr id="8" name="角丸四角形 7"/>
          <p:cNvSpPr/>
          <p:nvPr/>
        </p:nvSpPr>
        <p:spPr>
          <a:xfrm>
            <a:off x="683568" y="4725144"/>
            <a:ext cx="2448272"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知識・技術</a:t>
            </a:r>
            <a:endParaRPr kumimoji="1" lang="ja-JP" altLang="en-US" dirty="0"/>
          </a:p>
        </p:txBody>
      </p:sp>
      <p:sp>
        <p:nvSpPr>
          <p:cNvPr id="9" name="角丸四角形 8"/>
          <p:cNvSpPr/>
          <p:nvPr/>
        </p:nvSpPr>
        <p:spPr>
          <a:xfrm>
            <a:off x="6084168" y="4725144"/>
            <a:ext cx="2664296"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交渉力・調整力</a:t>
            </a:r>
            <a:endParaRPr kumimoji="1" lang="ja-JP" altLang="en-US" dirty="0"/>
          </a:p>
        </p:txBody>
      </p:sp>
      <p:sp>
        <p:nvSpPr>
          <p:cNvPr id="15" name="上下矢印 14"/>
          <p:cNvSpPr/>
          <p:nvPr/>
        </p:nvSpPr>
        <p:spPr>
          <a:xfrm>
            <a:off x="7236296" y="3356992"/>
            <a:ext cx="432048" cy="1368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上下矢印 15"/>
          <p:cNvSpPr/>
          <p:nvPr/>
        </p:nvSpPr>
        <p:spPr>
          <a:xfrm>
            <a:off x="1655676" y="3212976"/>
            <a:ext cx="504056" cy="147360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左右矢印 16"/>
          <p:cNvSpPr/>
          <p:nvPr/>
        </p:nvSpPr>
        <p:spPr>
          <a:xfrm>
            <a:off x="3131840" y="5229200"/>
            <a:ext cx="2952328"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二方向矢印 17"/>
          <p:cNvSpPr/>
          <p:nvPr/>
        </p:nvSpPr>
        <p:spPr>
          <a:xfrm rot="16200000">
            <a:off x="6425517" y="674001"/>
            <a:ext cx="1045500" cy="1728193"/>
          </a:xfrm>
          <a:prstGeom prst="leftUpArrow">
            <a:avLst>
              <a:gd name="adj1" fmla="val 16927"/>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二方向矢印 18"/>
          <p:cNvSpPr/>
          <p:nvPr/>
        </p:nvSpPr>
        <p:spPr>
          <a:xfrm rot="10800000">
            <a:off x="1619672" y="1015347"/>
            <a:ext cx="1368152" cy="10455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p:cNvSpPr>
            <a:spLocks noGrp="1"/>
          </p:cNvSpPr>
          <p:nvPr>
            <p:ph type="sldNum" sz="quarter" idx="12"/>
          </p:nvPr>
        </p:nvSpPr>
        <p:spPr/>
        <p:txBody>
          <a:bodyPr/>
          <a:lstStyle/>
          <a:p>
            <a:r>
              <a:rPr kumimoji="1" lang="ja-JP" altLang="en-US" dirty="0" smtClean="0"/>
              <a:t>１８</a:t>
            </a:r>
            <a:endParaRPr kumimoji="1" lang="ja-JP" altLang="en-US" dirty="0"/>
          </a:p>
        </p:txBody>
      </p:sp>
    </p:spTree>
    <p:extLst>
      <p:ext uri="{BB962C8B-B14F-4D97-AF65-F5344CB8AC3E}">
        <p14:creationId xmlns:p14="http://schemas.microsoft.com/office/powerpoint/2010/main" val="1098185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2800" dirty="0" smtClean="0">
                <a:solidFill>
                  <a:schemeClr val="tx2">
                    <a:lumMod val="75000"/>
                  </a:schemeClr>
                </a:solidFill>
              </a:rPr>
              <a:t>ⅳ</a:t>
            </a:r>
            <a:r>
              <a:rPr kumimoji="1" lang="ja-JP" altLang="en-US" sz="2800" dirty="0" smtClean="0">
                <a:solidFill>
                  <a:schemeClr val="tx2">
                    <a:lumMod val="75000"/>
                  </a:schemeClr>
                </a:solidFill>
              </a:rPr>
              <a:t>　サービス管理責任者等に求められるもの</a:t>
            </a:r>
            <a:endParaRPr kumimoji="1" lang="ja-JP" altLang="en-US" sz="2800" dirty="0">
              <a:solidFill>
                <a:schemeClr val="tx2">
                  <a:lumMod val="75000"/>
                </a:schemeClr>
              </a:solidFill>
            </a:endParaRPr>
          </a:p>
        </p:txBody>
      </p:sp>
      <p:sp>
        <p:nvSpPr>
          <p:cNvPr id="3" name="コンテンツ プレースホルダー 2"/>
          <p:cNvSpPr>
            <a:spLocks noGrp="1"/>
          </p:cNvSpPr>
          <p:nvPr>
            <p:ph idx="1"/>
          </p:nvPr>
        </p:nvSpPr>
        <p:spPr>
          <a:xfrm>
            <a:off x="1041661" y="2038411"/>
            <a:ext cx="3528392" cy="3137924"/>
          </a:xfrm>
        </p:spPr>
        <p:txBody>
          <a:bodyPr>
            <a:normAutofit/>
          </a:bodyPr>
          <a:lstStyle/>
          <a:p>
            <a:pPr marL="0" indent="0">
              <a:buNone/>
            </a:pPr>
            <a:r>
              <a:rPr kumimoji="1" lang="ja-JP" altLang="en-US" sz="1600" dirty="0" smtClean="0"/>
              <a:t>１．制度や事業所の業務の理解</a:t>
            </a:r>
            <a:endParaRPr lang="en-US" altLang="ja-JP" sz="1600" dirty="0" smtClean="0"/>
          </a:p>
          <a:p>
            <a:r>
              <a:rPr kumimoji="1" lang="ja-JP" altLang="en-US" sz="1600" dirty="0"/>
              <a:t>制度</a:t>
            </a:r>
            <a:r>
              <a:rPr kumimoji="1" lang="ja-JP" altLang="en-US" sz="1600" dirty="0" smtClean="0"/>
              <a:t>や業務の理解</a:t>
            </a:r>
            <a:endParaRPr kumimoji="1" lang="en-US" altLang="ja-JP" sz="1600" dirty="0" smtClean="0"/>
          </a:p>
          <a:p>
            <a:pPr marL="0" indent="0">
              <a:buNone/>
            </a:pPr>
            <a:endParaRPr kumimoji="1" lang="en-US" altLang="ja-JP" sz="1600" dirty="0" smtClean="0"/>
          </a:p>
          <a:p>
            <a:pPr marL="0" indent="0">
              <a:buNone/>
            </a:pPr>
            <a:r>
              <a:rPr lang="ja-JP" altLang="en-US" sz="1600" dirty="0"/>
              <a:t>２</a:t>
            </a:r>
            <a:r>
              <a:rPr lang="ja-JP" altLang="en-US" sz="1600" dirty="0" smtClean="0"/>
              <a:t>．リーダーとしての役割</a:t>
            </a:r>
            <a:endParaRPr lang="en-US" altLang="ja-JP" sz="1600" dirty="0" smtClean="0"/>
          </a:p>
          <a:p>
            <a:r>
              <a:rPr kumimoji="1" lang="ja-JP" altLang="en-US" sz="1600" dirty="0" smtClean="0"/>
              <a:t>一人ひとりの良さを活かせる職場づくり</a:t>
            </a:r>
            <a:endParaRPr kumimoji="1" lang="en-US" altLang="ja-JP" sz="1600" dirty="0" smtClean="0"/>
          </a:p>
          <a:p>
            <a:r>
              <a:rPr lang="ja-JP" altLang="en-US" sz="1600" dirty="0"/>
              <a:t>人</a:t>
            </a:r>
            <a:r>
              <a:rPr lang="ja-JP" altLang="en-US" sz="1600" dirty="0" smtClean="0"/>
              <a:t>の</a:t>
            </a:r>
            <a:r>
              <a:rPr lang="ja-JP" altLang="en-US" sz="1600" dirty="0"/>
              <a:t>話</a:t>
            </a:r>
            <a:r>
              <a:rPr lang="ja-JP" altLang="en-US" sz="1600" dirty="0" smtClean="0"/>
              <a:t>をよく聴ける態度</a:t>
            </a:r>
            <a:endParaRPr lang="en-US" altLang="ja-JP" sz="1600" dirty="0" smtClean="0"/>
          </a:p>
          <a:p>
            <a:r>
              <a:rPr kumimoji="1" lang="ja-JP" altLang="en-US" sz="1600" dirty="0"/>
              <a:t>意思統一</a:t>
            </a:r>
            <a:r>
              <a:rPr kumimoji="1" lang="ja-JP" altLang="en-US" sz="1600" dirty="0" smtClean="0"/>
              <a:t>を図れる職員会議の進行</a:t>
            </a:r>
            <a:endParaRPr kumimoji="1" lang="en-US" altLang="ja-JP" sz="1600" dirty="0" smtClean="0"/>
          </a:p>
          <a:p>
            <a:r>
              <a:rPr lang="ja-JP" altLang="en-US" sz="1600" dirty="0"/>
              <a:t>倫理</a:t>
            </a:r>
            <a:r>
              <a:rPr lang="ja-JP" altLang="en-US" sz="1600" dirty="0" smtClean="0"/>
              <a:t>観</a:t>
            </a:r>
            <a:endParaRPr kumimoji="1" lang="en-US" altLang="ja-JP" sz="1600" dirty="0" smtClean="0"/>
          </a:p>
        </p:txBody>
      </p:sp>
      <p:sp>
        <p:nvSpPr>
          <p:cNvPr id="4" name="コンテンツ プレースホルダー 2"/>
          <p:cNvSpPr txBox="1">
            <a:spLocks/>
          </p:cNvSpPr>
          <p:nvPr/>
        </p:nvSpPr>
        <p:spPr>
          <a:xfrm>
            <a:off x="4860032" y="2012777"/>
            <a:ext cx="3528392" cy="34979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smtClean="0"/>
              <a:t>３．質の高いサービスの提供努力</a:t>
            </a:r>
            <a:endParaRPr lang="en-US" altLang="ja-JP" sz="1600" dirty="0" smtClean="0"/>
          </a:p>
          <a:p>
            <a:r>
              <a:rPr lang="ja-JP" altLang="en-US" sz="1600" dirty="0" smtClean="0"/>
              <a:t>個別支援計画作成・管理・評価</a:t>
            </a:r>
            <a:endParaRPr lang="en-US" altLang="ja-JP" sz="1600" dirty="0" smtClean="0"/>
          </a:p>
          <a:p>
            <a:r>
              <a:rPr lang="ja-JP" altLang="en-US" sz="1600" dirty="0" smtClean="0"/>
              <a:t>ご本人の生活全般の把握</a:t>
            </a:r>
            <a:endParaRPr lang="en-US" altLang="ja-JP" sz="1600" dirty="0" smtClean="0"/>
          </a:p>
          <a:p>
            <a:r>
              <a:rPr lang="ja-JP" altLang="en-US" sz="1600" dirty="0" smtClean="0"/>
              <a:t>地域の関係者との連携</a:t>
            </a:r>
            <a:endParaRPr lang="en-US" altLang="ja-JP" sz="1600" dirty="0" smtClean="0"/>
          </a:p>
          <a:p>
            <a:r>
              <a:rPr lang="ja-JP" altLang="en-US" sz="1600" dirty="0" smtClean="0"/>
              <a:t>経営感覚</a:t>
            </a:r>
            <a:endParaRPr lang="en-US" altLang="ja-JP" sz="1600" dirty="0" smtClean="0"/>
          </a:p>
          <a:p>
            <a:pPr marL="0" indent="0">
              <a:buFont typeface="Arial" panose="020B0604020202020204" pitchFamily="34" charset="0"/>
              <a:buNone/>
            </a:pPr>
            <a:endParaRPr lang="en-US" altLang="ja-JP" sz="1600" dirty="0" smtClean="0"/>
          </a:p>
          <a:p>
            <a:pPr marL="0" indent="0">
              <a:buFont typeface="Arial" panose="020B0604020202020204" pitchFamily="34" charset="0"/>
              <a:buNone/>
            </a:pPr>
            <a:r>
              <a:rPr lang="ja-JP" altLang="en-US" sz="1600" dirty="0" smtClean="0"/>
              <a:t>４．職員の人材育成力</a:t>
            </a:r>
            <a:endParaRPr lang="en-US" altLang="ja-JP" sz="1600" dirty="0" smtClean="0"/>
          </a:p>
          <a:p>
            <a:r>
              <a:rPr lang="ja-JP" altLang="en-US" sz="1600" dirty="0" smtClean="0"/>
              <a:t>知識や技術を伝える力</a:t>
            </a:r>
            <a:endParaRPr lang="en-US" altLang="ja-JP" sz="1600" dirty="0" smtClean="0"/>
          </a:p>
          <a:p>
            <a:r>
              <a:rPr lang="ja-JP" altLang="en-US" sz="1600" dirty="0" smtClean="0"/>
              <a:t>限られた時間の中でＯＪＴの工夫</a:t>
            </a:r>
            <a:endParaRPr lang="en-US" altLang="ja-JP" sz="1600" dirty="0" smtClean="0"/>
          </a:p>
          <a:p>
            <a:r>
              <a:rPr lang="ja-JP" altLang="en-US" sz="1600" dirty="0" smtClean="0"/>
              <a:t>積極的なＯＦＦ・ＪＴの実施</a:t>
            </a:r>
            <a:endParaRPr lang="en-US" altLang="ja-JP" sz="1600" dirty="0" smtClean="0"/>
          </a:p>
          <a:p>
            <a:endParaRPr lang="en-US" altLang="ja-JP" sz="1600" dirty="0" smtClean="0"/>
          </a:p>
          <a:p>
            <a:endParaRPr lang="en-US" altLang="ja-JP" sz="1600" dirty="0" smtClean="0"/>
          </a:p>
        </p:txBody>
      </p:sp>
      <p:sp>
        <p:nvSpPr>
          <p:cNvPr id="5" name="スライド番号プレースホルダー 4"/>
          <p:cNvSpPr>
            <a:spLocks noGrp="1"/>
          </p:cNvSpPr>
          <p:nvPr>
            <p:ph type="sldNum" sz="quarter" idx="12"/>
          </p:nvPr>
        </p:nvSpPr>
        <p:spPr/>
        <p:txBody>
          <a:bodyPr/>
          <a:lstStyle/>
          <a:p>
            <a:r>
              <a:rPr kumimoji="1" lang="ja-JP" altLang="en-US" dirty="0" smtClean="0"/>
              <a:t>１９</a:t>
            </a:r>
            <a:endParaRPr kumimoji="1" lang="ja-JP" altLang="en-US" dirty="0"/>
          </a:p>
        </p:txBody>
      </p:sp>
    </p:spTree>
    <p:extLst>
      <p:ext uri="{BB962C8B-B14F-4D97-AF65-F5344CB8AC3E}">
        <p14:creationId xmlns:p14="http://schemas.microsoft.com/office/powerpoint/2010/main" val="385475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347864" y="2688954"/>
            <a:ext cx="2808312"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ご本人満足（安心感）</a:t>
            </a:r>
            <a:endParaRPr kumimoji="1" lang="en-US" altLang="ja-JP" dirty="0" smtClean="0"/>
          </a:p>
          <a:p>
            <a:pPr algn="ctr"/>
            <a:r>
              <a:rPr lang="ja-JP" altLang="en-US" dirty="0"/>
              <a:t>職員</a:t>
            </a:r>
            <a:r>
              <a:rPr lang="ja-JP" altLang="en-US" dirty="0" smtClean="0"/>
              <a:t>満足（やりがい）</a:t>
            </a:r>
            <a:endParaRPr lang="en-US" altLang="ja-JP" dirty="0" smtClean="0"/>
          </a:p>
          <a:p>
            <a:pPr algn="ctr"/>
            <a:r>
              <a:rPr kumimoji="1" lang="ja-JP" altLang="en-US" dirty="0"/>
              <a:t>事業所</a:t>
            </a:r>
            <a:r>
              <a:rPr kumimoji="1" lang="ja-JP" altLang="en-US" dirty="0" smtClean="0"/>
              <a:t>満足（高い評価）</a:t>
            </a:r>
            <a:endParaRPr kumimoji="1" lang="ja-JP" altLang="en-US" dirty="0"/>
          </a:p>
        </p:txBody>
      </p:sp>
      <p:sp>
        <p:nvSpPr>
          <p:cNvPr id="3" name="円/楕円 2"/>
          <p:cNvSpPr/>
          <p:nvPr/>
        </p:nvSpPr>
        <p:spPr>
          <a:xfrm>
            <a:off x="498525" y="764704"/>
            <a:ext cx="3312367"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制度・事業所業務の理解</a:t>
            </a:r>
            <a:endParaRPr kumimoji="1" lang="ja-JP" altLang="en-US" dirty="0"/>
          </a:p>
        </p:txBody>
      </p:sp>
      <p:sp>
        <p:nvSpPr>
          <p:cNvPr id="4" name="円/楕円 3"/>
          <p:cNvSpPr/>
          <p:nvPr/>
        </p:nvSpPr>
        <p:spPr>
          <a:xfrm>
            <a:off x="5508104" y="764704"/>
            <a:ext cx="3456384"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リーダーとしての役割</a:t>
            </a:r>
            <a:endParaRPr kumimoji="1" lang="ja-JP" altLang="en-US" dirty="0"/>
          </a:p>
        </p:txBody>
      </p:sp>
      <p:sp>
        <p:nvSpPr>
          <p:cNvPr id="5" name="円/楕円 4"/>
          <p:cNvSpPr/>
          <p:nvPr/>
        </p:nvSpPr>
        <p:spPr>
          <a:xfrm>
            <a:off x="498525" y="4653136"/>
            <a:ext cx="33123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質の高いサービス</a:t>
            </a:r>
            <a:endParaRPr kumimoji="1" lang="en-US" altLang="ja-JP" dirty="0" smtClean="0"/>
          </a:p>
          <a:p>
            <a:pPr algn="ctr"/>
            <a:r>
              <a:rPr kumimoji="1" lang="ja-JP" altLang="en-US" dirty="0" smtClean="0"/>
              <a:t>提供</a:t>
            </a:r>
            <a:endParaRPr kumimoji="1" lang="ja-JP" altLang="en-US" dirty="0"/>
          </a:p>
        </p:txBody>
      </p:sp>
      <p:sp>
        <p:nvSpPr>
          <p:cNvPr id="6" name="円/楕円 5"/>
          <p:cNvSpPr/>
          <p:nvPr/>
        </p:nvSpPr>
        <p:spPr>
          <a:xfrm>
            <a:off x="5508104" y="4653136"/>
            <a:ext cx="3456384"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職員の人材育成力</a:t>
            </a:r>
            <a:endParaRPr kumimoji="1" lang="ja-JP" altLang="en-US" dirty="0"/>
          </a:p>
        </p:txBody>
      </p:sp>
      <p:sp>
        <p:nvSpPr>
          <p:cNvPr id="7" name="左右矢印 6"/>
          <p:cNvSpPr/>
          <p:nvPr/>
        </p:nvSpPr>
        <p:spPr>
          <a:xfrm>
            <a:off x="3810893" y="1196752"/>
            <a:ext cx="1697211" cy="6480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左右矢印 7"/>
          <p:cNvSpPr/>
          <p:nvPr/>
        </p:nvSpPr>
        <p:spPr>
          <a:xfrm>
            <a:off x="3810893" y="5049180"/>
            <a:ext cx="1697211" cy="6480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上下矢印 8"/>
          <p:cNvSpPr/>
          <p:nvPr/>
        </p:nvSpPr>
        <p:spPr>
          <a:xfrm>
            <a:off x="6918241" y="2276872"/>
            <a:ext cx="648072" cy="23762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上下矢印 9"/>
          <p:cNvSpPr/>
          <p:nvPr/>
        </p:nvSpPr>
        <p:spPr>
          <a:xfrm>
            <a:off x="1866676" y="2276872"/>
            <a:ext cx="576064" cy="23762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スライド番号プレースホルダー 10"/>
          <p:cNvSpPr>
            <a:spLocks noGrp="1"/>
          </p:cNvSpPr>
          <p:nvPr>
            <p:ph type="sldNum" sz="quarter" idx="12"/>
          </p:nvPr>
        </p:nvSpPr>
        <p:spPr/>
        <p:txBody>
          <a:bodyPr/>
          <a:lstStyle/>
          <a:p>
            <a:r>
              <a:rPr kumimoji="1" lang="ja-JP" altLang="en-US" dirty="0" smtClean="0"/>
              <a:t>２０</a:t>
            </a:r>
            <a:endParaRPr kumimoji="1" lang="ja-JP" altLang="en-US" dirty="0"/>
          </a:p>
        </p:txBody>
      </p:sp>
    </p:spTree>
    <p:extLst>
      <p:ext uri="{BB962C8B-B14F-4D97-AF65-F5344CB8AC3E}">
        <p14:creationId xmlns:p14="http://schemas.microsoft.com/office/powerpoint/2010/main" val="2963617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9459" y="404664"/>
            <a:ext cx="7920880" cy="1143000"/>
          </a:xfrm>
        </p:spPr>
        <p:txBody>
          <a:bodyPr>
            <a:normAutofit fontScale="90000"/>
          </a:bodyPr>
          <a:lstStyle/>
          <a:p>
            <a:pPr algn="l"/>
            <a:r>
              <a:rPr kumimoji="1" lang="en-US" altLang="ja-JP" sz="3200" dirty="0" smtClean="0">
                <a:solidFill>
                  <a:schemeClr val="tx2">
                    <a:lumMod val="75000"/>
                  </a:schemeClr>
                </a:solidFill>
              </a:rPr>
              <a:t>ⅴ</a:t>
            </a:r>
            <a:r>
              <a:rPr kumimoji="1" lang="ja-JP" altLang="en-US" sz="3200" dirty="0" smtClean="0">
                <a:solidFill>
                  <a:schemeClr val="tx2">
                    <a:lumMod val="75000"/>
                  </a:schemeClr>
                </a:solidFill>
              </a:rPr>
              <a:t>　相談支援専門員と</a:t>
            </a:r>
            <a:r>
              <a:rPr kumimoji="1" lang="en-US" altLang="ja-JP" sz="3200" dirty="0" smtClean="0">
                <a:solidFill>
                  <a:schemeClr val="tx2">
                    <a:lumMod val="75000"/>
                  </a:schemeClr>
                </a:solidFill>
              </a:rPr>
              <a:t/>
            </a:r>
            <a:br>
              <a:rPr kumimoji="1" lang="en-US" altLang="ja-JP" sz="3200" dirty="0" smtClean="0">
                <a:solidFill>
                  <a:schemeClr val="tx2">
                    <a:lumMod val="75000"/>
                  </a:schemeClr>
                </a:solidFill>
              </a:rPr>
            </a:br>
            <a:r>
              <a:rPr lang="ja-JP" altLang="en-US" sz="3200" dirty="0">
                <a:solidFill>
                  <a:schemeClr val="tx2">
                    <a:lumMod val="75000"/>
                  </a:schemeClr>
                </a:solidFill>
              </a:rPr>
              <a:t>　</a:t>
            </a:r>
            <a:r>
              <a:rPr lang="ja-JP" altLang="en-US" sz="3200" dirty="0" smtClean="0">
                <a:solidFill>
                  <a:schemeClr val="tx2">
                    <a:lumMod val="75000"/>
                  </a:schemeClr>
                </a:solidFill>
              </a:rPr>
              <a:t>　　　</a:t>
            </a:r>
            <a:r>
              <a:rPr kumimoji="1" lang="ja-JP" altLang="en-US" sz="3200" dirty="0" smtClean="0">
                <a:solidFill>
                  <a:schemeClr val="tx2">
                    <a:lumMod val="75000"/>
                  </a:schemeClr>
                </a:solidFill>
              </a:rPr>
              <a:t>サービス管理責任者の連携による効果</a:t>
            </a:r>
            <a:endParaRPr kumimoji="1" lang="ja-JP" altLang="en-US" sz="3200" dirty="0">
              <a:solidFill>
                <a:schemeClr val="tx2">
                  <a:lumMod val="75000"/>
                </a:schemeClr>
              </a:solidFill>
            </a:endParaRPr>
          </a:p>
        </p:txBody>
      </p:sp>
      <p:sp>
        <p:nvSpPr>
          <p:cNvPr id="3" name="コンテンツ プレースホルダー 2"/>
          <p:cNvSpPr>
            <a:spLocks noGrp="1"/>
          </p:cNvSpPr>
          <p:nvPr>
            <p:ph idx="1"/>
          </p:nvPr>
        </p:nvSpPr>
        <p:spPr>
          <a:xfrm>
            <a:off x="599460" y="1605928"/>
            <a:ext cx="4116556" cy="5063432"/>
          </a:xfrm>
        </p:spPr>
        <p:txBody>
          <a:bodyPr>
            <a:noAutofit/>
          </a:bodyPr>
          <a:lstStyle/>
          <a:p>
            <a:pPr marL="0" indent="0">
              <a:buNone/>
            </a:pPr>
            <a:r>
              <a:rPr lang="ja-JP" altLang="ja-JP" sz="1300" dirty="0" smtClean="0"/>
              <a:t>１．サービス等利用計画と個別支援計画が連動していることを意識する。サービス等利用計画で全体像を示し、個別支援計画によりニーズに沿った支援が具体的に出来、本人の想いが実現する。</a:t>
            </a:r>
          </a:p>
          <a:p>
            <a:pPr marL="0" indent="0">
              <a:buNone/>
            </a:pPr>
            <a:r>
              <a:rPr lang="ja-JP" altLang="en-US" sz="1300" dirty="0" smtClean="0"/>
              <a:t>　</a:t>
            </a:r>
            <a:r>
              <a:rPr lang="ja-JP" altLang="ja-JP" sz="1300" dirty="0" smtClean="0"/>
              <a:t>→</a:t>
            </a:r>
            <a:r>
              <a:rPr lang="ja-JP" altLang="en-US" sz="1300" dirty="0" smtClean="0"/>
              <a:t>　</a:t>
            </a:r>
            <a:r>
              <a:rPr lang="ja-JP" altLang="ja-JP" sz="1300" dirty="0" smtClean="0"/>
              <a:t>・方向性を示しただけでは実現しないし、</a:t>
            </a:r>
            <a:endParaRPr lang="en-US" altLang="ja-JP" sz="1300" dirty="0" smtClean="0"/>
          </a:p>
          <a:p>
            <a:pPr marL="0" indent="0">
              <a:buNone/>
            </a:pPr>
            <a:r>
              <a:rPr lang="en-US" altLang="ja-JP" sz="1300" dirty="0" smtClean="0"/>
              <a:t>            </a:t>
            </a:r>
            <a:r>
              <a:rPr lang="ja-JP" altLang="ja-JP" sz="1300" dirty="0" smtClean="0"/>
              <a:t>方向性が決まらないと具体的な計画が</a:t>
            </a:r>
            <a:endParaRPr lang="en-US" altLang="ja-JP" sz="1300" dirty="0" smtClean="0"/>
          </a:p>
          <a:p>
            <a:pPr marL="0" indent="0">
              <a:buNone/>
            </a:pPr>
            <a:r>
              <a:rPr lang="en-US" altLang="ja-JP" sz="1300" dirty="0" smtClean="0"/>
              <a:t>            </a:t>
            </a:r>
            <a:r>
              <a:rPr lang="ja-JP" altLang="ja-JP" sz="1300" dirty="0" smtClean="0"/>
              <a:t>立</a:t>
            </a:r>
            <a:r>
              <a:rPr lang="en-US" altLang="ja-JP" sz="1300" dirty="0" smtClean="0"/>
              <a:t> </a:t>
            </a:r>
            <a:r>
              <a:rPr lang="ja-JP" altLang="ja-JP" sz="1300" dirty="0" smtClean="0"/>
              <a:t>てられない。</a:t>
            </a:r>
          </a:p>
          <a:p>
            <a:pPr marL="0" indent="0">
              <a:buNone/>
            </a:pPr>
            <a:endParaRPr lang="ja-JP" altLang="ja-JP" sz="1300" dirty="0" smtClean="0"/>
          </a:p>
          <a:p>
            <a:pPr marL="0" indent="0">
              <a:buNone/>
            </a:pPr>
            <a:r>
              <a:rPr lang="ja-JP" altLang="ja-JP" sz="1300" dirty="0" smtClean="0"/>
              <a:t>２．相談支援専門員とサービス管理責任者の連携の前に、まずは同じ地域に働く同じ職種の横のつながりを持つことが大事。</a:t>
            </a:r>
          </a:p>
          <a:p>
            <a:pPr marL="0" indent="0">
              <a:buNone/>
            </a:pPr>
            <a:r>
              <a:rPr lang="ja-JP" altLang="en-US" sz="1300" dirty="0" smtClean="0"/>
              <a:t>　</a:t>
            </a:r>
            <a:r>
              <a:rPr lang="ja-JP" altLang="ja-JP" sz="1300" dirty="0" smtClean="0"/>
              <a:t>→</a:t>
            </a:r>
            <a:r>
              <a:rPr lang="ja-JP" altLang="en-US" sz="1300" dirty="0" smtClean="0"/>
              <a:t>　</a:t>
            </a:r>
            <a:r>
              <a:rPr lang="ja-JP" altLang="ja-JP" sz="1300" dirty="0" smtClean="0"/>
              <a:t>・ひとりの声もみんな集まれば地域の</a:t>
            </a:r>
            <a:endParaRPr lang="en-US" altLang="ja-JP" sz="1300" dirty="0" smtClean="0"/>
          </a:p>
          <a:p>
            <a:pPr marL="0" indent="0">
              <a:buNone/>
            </a:pPr>
            <a:r>
              <a:rPr lang="en-US" altLang="ja-JP" sz="1300" dirty="0" smtClean="0"/>
              <a:t>           </a:t>
            </a:r>
            <a:r>
              <a:rPr lang="ja-JP" altLang="ja-JP" sz="1300" dirty="0" smtClean="0"/>
              <a:t>ニーズとなる。</a:t>
            </a:r>
          </a:p>
          <a:p>
            <a:pPr marL="0" indent="0">
              <a:buNone/>
            </a:pPr>
            <a:r>
              <a:rPr lang="ja-JP" altLang="en-US" sz="1300" dirty="0" smtClean="0"/>
              <a:t>　　　 </a:t>
            </a:r>
            <a:r>
              <a:rPr lang="ja-JP" altLang="ja-JP" sz="1300" dirty="0" smtClean="0"/>
              <a:t>・サービス提供の均質化、標準化</a:t>
            </a:r>
          </a:p>
          <a:p>
            <a:endParaRPr lang="ja-JP" altLang="ja-JP" sz="1300" dirty="0" smtClean="0"/>
          </a:p>
          <a:p>
            <a:pPr marL="0" indent="0">
              <a:buNone/>
            </a:pPr>
            <a:r>
              <a:rPr lang="ja-JP" altLang="ja-JP" sz="1300" dirty="0" smtClean="0"/>
              <a:t>３．相談支援専門員はサービス管理責任者と連携することにより、地域の資源の現状を把握することが出来る。</a:t>
            </a:r>
          </a:p>
          <a:p>
            <a:pPr marL="0" indent="0">
              <a:buNone/>
            </a:pPr>
            <a:r>
              <a:rPr lang="ja-JP" altLang="en-US" sz="1300" dirty="0" smtClean="0"/>
              <a:t>　</a:t>
            </a:r>
            <a:r>
              <a:rPr lang="ja-JP" altLang="ja-JP" sz="1300" dirty="0" smtClean="0"/>
              <a:t>→</a:t>
            </a:r>
            <a:r>
              <a:rPr lang="ja-JP" altLang="en-US" sz="1300" dirty="0" smtClean="0"/>
              <a:t>　</a:t>
            </a:r>
            <a:r>
              <a:rPr lang="ja-JP" altLang="ja-JP" sz="1300" dirty="0" smtClean="0"/>
              <a:t>・新鮮な情報があることにより、スムーズ</a:t>
            </a:r>
            <a:r>
              <a:rPr lang="ja-JP" altLang="en-US" sz="1300" dirty="0" smtClean="0"/>
              <a:t>に</a:t>
            </a:r>
            <a:r>
              <a:rPr lang="en-US" altLang="ja-JP" sz="1300" dirty="0" smtClean="0"/>
              <a:t> </a:t>
            </a:r>
          </a:p>
          <a:p>
            <a:pPr marL="0" indent="0">
              <a:buNone/>
            </a:pPr>
            <a:r>
              <a:rPr lang="ja-JP" altLang="en-US" sz="1300" dirty="0"/>
              <a:t>　</a:t>
            </a:r>
            <a:r>
              <a:rPr lang="ja-JP" altLang="en-US" sz="1300" dirty="0" smtClean="0"/>
              <a:t>　</a:t>
            </a:r>
            <a:r>
              <a:rPr lang="en-US" altLang="ja-JP" sz="1300" dirty="0" smtClean="0"/>
              <a:t>     </a:t>
            </a:r>
            <a:r>
              <a:rPr lang="ja-JP" altLang="ja-JP" sz="1300" dirty="0" err="1" smtClean="0"/>
              <a:t>つな</a:t>
            </a:r>
            <a:r>
              <a:rPr lang="en-US" altLang="ja-JP" sz="1300" dirty="0" smtClean="0"/>
              <a:t> </a:t>
            </a:r>
            <a:r>
              <a:rPr lang="ja-JP" altLang="ja-JP" sz="1300" dirty="0" smtClean="0"/>
              <a:t>げる。</a:t>
            </a:r>
            <a:endParaRPr lang="en-US" altLang="ja-JP" sz="1300" dirty="0" smtClean="0"/>
          </a:p>
          <a:p>
            <a:pPr marL="0" indent="0">
              <a:buNone/>
            </a:pPr>
            <a:r>
              <a:rPr lang="ja-JP" altLang="en-US" sz="1300" dirty="0" smtClean="0"/>
              <a:t>　　 </a:t>
            </a:r>
            <a:r>
              <a:rPr lang="ja-JP" altLang="ja-JP" sz="1300" dirty="0" smtClean="0"/>
              <a:t>　・それぞれの持ち味が分かると、ニーズに</a:t>
            </a:r>
            <a:endParaRPr lang="en-US" altLang="ja-JP" sz="1300" dirty="0" smtClean="0"/>
          </a:p>
          <a:p>
            <a:pPr marL="0" indent="0">
              <a:buNone/>
            </a:pPr>
            <a:r>
              <a:rPr lang="en-US" altLang="ja-JP" sz="1300" dirty="0" smtClean="0"/>
              <a:t>            </a:t>
            </a:r>
            <a:r>
              <a:rPr lang="ja-JP" altLang="ja-JP" sz="1300" dirty="0" smtClean="0"/>
              <a:t>沿ったつなぎが出来る。</a:t>
            </a:r>
            <a:r>
              <a:rPr lang="en-US" altLang="ja-JP" sz="1300" dirty="0" smtClean="0"/>
              <a:t> </a:t>
            </a:r>
            <a:endParaRPr lang="ja-JP" altLang="ja-JP" sz="1300" dirty="0"/>
          </a:p>
        </p:txBody>
      </p:sp>
      <p:sp>
        <p:nvSpPr>
          <p:cNvPr id="4" name="コンテンツ プレースホルダー 2"/>
          <p:cNvSpPr txBox="1">
            <a:spLocks/>
          </p:cNvSpPr>
          <p:nvPr/>
        </p:nvSpPr>
        <p:spPr>
          <a:xfrm>
            <a:off x="4991946" y="1661558"/>
            <a:ext cx="3828526" cy="44644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ja-JP" sz="1300" dirty="0" smtClean="0"/>
              <a:t>４</a:t>
            </a:r>
            <a:r>
              <a:rPr lang="ja-JP" altLang="ja-JP" sz="1300" dirty="0"/>
              <a:t>．サービス管理責任者は相談支援専門員と連携することにより、地域のニーズを把握することが出来る。</a:t>
            </a:r>
          </a:p>
          <a:p>
            <a:pPr marL="0" indent="0">
              <a:buNone/>
            </a:pPr>
            <a:r>
              <a:rPr lang="en-US" altLang="ja-JP" sz="1300" dirty="0" smtClean="0"/>
              <a:t>    </a:t>
            </a:r>
            <a:r>
              <a:rPr lang="ja-JP" altLang="ja-JP" sz="1300" dirty="0" smtClean="0"/>
              <a:t>→</a:t>
            </a:r>
            <a:r>
              <a:rPr lang="en-US" altLang="ja-JP" sz="1300" dirty="0" smtClean="0"/>
              <a:t>   </a:t>
            </a:r>
            <a:r>
              <a:rPr lang="ja-JP" altLang="ja-JP" sz="1300" dirty="0" smtClean="0"/>
              <a:t>・</a:t>
            </a:r>
            <a:r>
              <a:rPr lang="ja-JP" altLang="ja-JP" sz="1300" dirty="0"/>
              <a:t>ニーズに沿って事業展開が出来る。</a:t>
            </a:r>
          </a:p>
          <a:p>
            <a:pPr marL="0" indent="0">
              <a:buNone/>
            </a:pPr>
            <a:endParaRPr lang="ja-JP" altLang="ja-JP" sz="1300" dirty="0"/>
          </a:p>
          <a:p>
            <a:pPr marL="0" indent="0">
              <a:buNone/>
            </a:pPr>
            <a:r>
              <a:rPr lang="ja-JP" altLang="ja-JP" sz="1300" dirty="0"/>
              <a:t>５．相互の理解が深まることにより、プラスαの動きが出来る。</a:t>
            </a:r>
          </a:p>
          <a:p>
            <a:pPr marL="0" indent="0">
              <a:buNone/>
            </a:pPr>
            <a:r>
              <a:rPr lang="en-US" altLang="ja-JP" sz="1300" dirty="0" smtClean="0"/>
              <a:t>    </a:t>
            </a:r>
            <a:r>
              <a:rPr lang="ja-JP" altLang="ja-JP" sz="1300" dirty="0" smtClean="0"/>
              <a:t>→</a:t>
            </a:r>
            <a:r>
              <a:rPr lang="en-US" altLang="ja-JP" sz="1300" dirty="0" smtClean="0"/>
              <a:t>  </a:t>
            </a:r>
            <a:r>
              <a:rPr lang="ja-JP" altLang="ja-JP" sz="1300" dirty="0" smtClean="0"/>
              <a:t>・</a:t>
            </a:r>
            <a:r>
              <a:rPr lang="ja-JP" altLang="ja-JP" sz="1300" dirty="0"/>
              <a:t>それぞれが標準的な仕事をする</a:t>
            </a:r>
            <a:r>
              <a:rPr lang="ja-JP" altLang="ja-JP" sz="1300" dirty="0" err="1" smtClean="0"/>
              <a:t>だ</a:t>
            </a:r>
            <a:r>
              <a:rPr lang="en-US" altLang="ja-JP" sz="1300" dirty="0" smtClean="0"/>
              <a:t> </a:t>
            </a:r>
            <a:r>
              <a:rPr lang="ja-JP" altLang="ja-JP" sz="1300" dirty="0" smtClean="0"/>
              <a:t>けで</a:t>
            </a:r>
            <a:endParaRPr lang="en-US" altLang="ja-JP" sz="1300" dirty="0" smtClean="0"/>
          </a:p>
          <a:p>
            <a:pPr marL="0" indent="0">
              <a:buNone/>
            </a:pPr>
            <a:r>
              <a:rPr lang="en-US" altLang="ja-JP" sz="1300" dirty="0"/>
              <a:t> </a:t>
            </a:r>
            <a:r>
              <a:rPr lang="en-US" altLang="ja-JP" sz="1300" dirty="0" smtClean="0"/>
              <a:t>           </a:t>
            </a:r>
            <a:r>
              <a:rPr lang="ja-JP" altLang="ja-JP" sz="1300" dirty="0" smtClean="0"/>
              <a:t>は</a:t>
            </a:r>
            <a:r>
              <a:rPr lang="ja-JP" altLang="ja-JP" sz="1300" dirty="0"/>
              <a:t>課題解決できない。</a:t>
            </a:r>
          </a:p>
          <a:p>
            <a:pPr marL="0" indent="0">
              <a:buNone/>
            </a:pPr>
            <a:r>
              <a:rPr lang="en-US" altLang="ja-JP" sz="1300" dirty="0" smtClean="0"/>
              <a:t>           </a:t>
            </a:r>
            <a:r>
              <a:rPr lang="ja-JP" altLang="ja-JP" sz="1300" dirty="0" smtClean="0"/>
              <a:t>・はじめ</a:t>
            </a:r>
            <a:r>
              <a:rPr lang="ja-JP" altLang="ja-JP" sz="1300" dirty="0"/>
              <a:t>は「プラスα」だが、次から</a:t>
            </a:r>
            <a:r>
              <a:rPr lang="ja-JP" altLang="ja-JP" sz="1300" dirty="0" smtClean="0"/>
              <a:t>は</a:t>
            </a:r>
            <a:endParaRPr lang="en-US" altLang="ja-JP" sz="1300" dirty="0" smtClean="0"/>
          </a:p>
          <a:p>
            <a:pPr marL="0" indent="0">
              <a:buNone/>
            </a:pPr>
            <a:r>
              <a:rPr lang="en-US" altLang="ja-JP" sz="1300" dirty="0"/>
              <a:t> </a:t>
            </a:r>
            <a:r>
              <a:rPr lang="en-US" altLang="ja-JP" sz="1300" dirty="0" smtClean="0"/>
              <a:t>            </a:t>
            </a:r>
            <a:r>
              <a:rPr lang="ja-JP" altLang="ja-JP" sz="1300" dirty="0" smtClean="0"/>
              <a:t>「標準」となる。</a:t>
            </a:r>
          </a:p>
          <a:p>
            <a:pPr marL="0" indent="0">
              <a:buNone/>
            </a:pPr>
            <a:r>
              <a:rPr lang="en-US" altLang="ja-JP" sz="1300" dirty="0" smtClean="0"/>
              <a:t> </a:t>
            </a:r>
            <a:endParaRPr lang="ja-JP" altLang="ja-JP" sz="1300" dirty="0" smtClean="0"/>
          </a:p>
          <a:p>
            <a:pPr marL="0" indent="0">
              <a:buNone/>
            </a:pPr>
            <a:r>
              <a:rPr lang="ja-JP" altLang="ja-JP" sz="1300" dirty="0" smtClean="0"/>
              <a:t>６</a:t>
            </a:r>
            <a:r>
              <a:rPr lang="ja-JP" altLang="ja-JP" sz="1300" dirty="0"/>
              <a:t>．地域での研修会等の企画・運営も、相談支援専門員とサービス管理責任者とで協働する。</a:t>
            </a:r>
          </a:p>
          <a:p>
            <a:pPr marL="0" indent="0">
              <a:buNone/>
            </a:pPr>
            <a:r>
              <a:rPr lang="en-US" altLang="ja-JP" sz="1300" dirty="0" smtClean="0"/>
              <a:t>    </a:t>
            </a:r>
            <a:r>
              <a:rPr lang="ja-JP" altLang="ja-JP" sz="1300" dirty="0" smtClean="0"/>
              <a:t>→</a:t>
            </a:r>
            <a:r>
              <a:rPr lang="en-US" altLang="ja-JP" sz="1300" dirty="0" smtClean="0"/>
              <a:t>  </a:t>
            </a:r>
            <a:r>
              <a:rPr lang="ja-JP" altLang="ja-JP" sz="1300" dirty="0" smtClean="0"/>
              <a:t>・</a:t>
            </a:r>
            <a:r>
              <a:rPr lang="ja-JP" altLang="ja-JP" sz="1300" dirty="0"/>
              <a:t>地域づくりの視点を持つ人材が</a:t>
            </a:r>
            <a:r>
              <a:rPr lang="ja-JP" altLang="ja-JP" sz="1300" dirty="0" smtClean="0"/>
              <a:t>増え</a:t>
            </a:r>
            <a:endParaRPr lang="en-US" altLang="ja-JP" sz="1300" dirty="0" smtClean="0"/>
          </a:p>
          <a:p>
            <a:pPr marL="0" indent="0">
              <a:buNone/>
            </a:pPr>
            <a:r>
              <a:rPr lang="en-US" altLang="ja-JP" sz="1300" dirty="0"/>
              <a:t> </a:t>
            </a:r>
            <a:r>
              <a:rPr lang="en-US" altLang="ja-JP" sz="1300" dirty="0" smtClean="0"/>
              <a:t>            </a:t>
            </a:r>
            <a:r>
              <a:rPr lang="ja-JP" altLang="ja-JP" sz="1300" dirty="0" smtClean="0"/>
              <a:t>て</a:t>
            </a:r>
            <a:r>
              <a:rPr lang="ja-JP" altLang="ja-JP" sz="1300" dirty="0"/>
              <a:t>いく。協議会も盛り上がる。</a:t>
            </a:r>
          </a:p>
          <a:p>
            <a:endParaRPr lang="en-US" altLang="ja-JP" sz="1600" dirty="0" smtClean="0"/>
          </a:p>
        </p:txBody>
      </p:sp>
      <p:sp>
        <p:nvSpPr>
          <p:cNvPr id="5" name="スライド番号プレースホルダー 4"/>
          <p:cNvSpPr>
            <a:spLocks noGrp="1"/>
          </p:cNvSpPr>
          <p:nvPr>
            <p:ph type="sldNum" sz="quarter" idx="12"/>
          </p:nvPr>
        </p:nvSpPr>
        <p:spPr/>
        <p:txBody>
          <a:bodyPr/>
          <a:lstStyle/>
          <a:p>
            <a:r>
              <a:rPr kumimoji="1" lang="ja-JP" altLang="en-US" dirty="0" smtClean="0"/>
              <a:t>２１</a:t>
            </a:r>
            <a:endParaRPr kumimoji="1" lang="ja-JP" altLang="en-US" dirty="0"/>
          </a:p>
        </p:txBody>
      </p:sp>
    </p:spTree>
    <p:extLst>
      <p:ext uri="{BB962C8B-B14F-4D97-AF65-F5344CB8AC3E}">
        <p14:creationId xmlns:p14="http://schemas.microsoft.com/office/powerpoint/2010/main" val="1462923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コンテンツ プレースホルダー 11"/>
          <p:cNvGraphicFramePr>
            <a:graphicFrameLocks noGrp="1"/>
          </p:cNvGraphicFramePr>
          <p:nvPr>
            <p:ph idx="1"/>
            <p:extLst>
              <p:ext uri="{D42A27DB-BD31-4B8C-83A1-F6EECF244321}">
                <p14:modId xmlns:p14="http://schemas.microsoft.com/office/powerpoint/2010/main" val="1964969141"/>
              </p:ext>
            </p:extLst>
          </p:nvPr>
        </p:nvGraphicFramePr>
        <p:xfrm>
          <a:off x="457200" y="404664"/>
          <a:ext cx="8229600" cy="5976664"/>
        </p:xfrm>
        <a:graphic>
          <a:graphicData uri="http://schemas.openxmlformats.org/drawingml/2006/table">
            <a:tbl>
              <a:tblPr firstRow="1" bandRow="1">
                <a:tableStyleId>{5C22544A-7EE6-4342-B048-85BDC9FD1C3A}</a:tableStyleId>
              </a:tblPr>
              <a:tblGrid>
                <a:gridCol w="8229600"/>
              </a:tblGrid>
              <a:tr h="747083">
                <a:tc>
                  <a:txBody>
                    <a:bodyPr/>
                    <a:lstStyle/>
                    <a:p>
                      <a:pPr algn="ctr"/>
                      <a:endParaRPr kumimoji="1" lang="en-US" altLang="ja-JP" dirty="0" smtClean="0"/>
                    </a:p>
                    <a:p>
                      <a:pPr algn="ctr"/>
                      <a:r>
                        <a:rPr kumimoji="1" lang="en-US" altLang="ja-JP" sz="2000" dirty="0" smtClean="0"/>
                        <a:t>ⅵ</a:t>
                      </a:r>
                      <a:r>
                        <a:rPr kumimoji="1" lang="ja-JP" altLang="en-US" sz="2000" dirty="0" smtClean="0"/>
                        <a:t>　熟達度による期待される役割や業務</a:t>
                      </a:r>
                      <a:endParaRPr kumimoji="1" lang="ja-JP" altLang="en-US" sz="2000" dirty="0"/>
                    </a:p>
                  </a:txBody>
                  <a:tcPr/>
                </a:tc>
              </a:tr>
              <a:tr h="747083">
                <a:tc>
                  <a:txBody>
                    <a:bodyPr/>
                    <a:lstStyle/>
                    <a:p>
                      <a:endParaRPr kumimoji="1" lang="ja-JP" altLang="en-US" dirty="0"/>
                    </a:p>
                  </a:txBody>
                  <a:tcPr/>
                </a:tc>
              </a:tr>
              <a:tr h="747083">
                <a:tc>
                  <a:txBody>
                    <a:bodyPr/>
                    <a:lstStyle/>
                    <a:p>
                      <a:endParaRPr kumimoji="1" lang="ja-JP" altLang="en-US" dirty="0"/>
                    </a:p>
                  </a:txBody>
                  <a:tcPr/>
                </a:tc>
              </a:tr>
              <a:tr h="747083">
                <a:tc>
                  <a:txBody>
                    <a:bodyPr/>
                    <a:lstStyle/>
                    <a:p>
                      <a:endParaRPr kumimoji="1" lang="ja-JP" altLang="en-US" dirty="0"/>
                    </a:p>
                  </a:txBody>
                  <a:tcPr/>
                </a:tc>
              </a:tr>
              <a:tr h="747083">
                <a:tc>
                  <a:txBody>
                    <a:bodyPr/>
                    <a:lstStyle/>
                    <a:p>
                      <a:endParaRPr kumimoji="1" lang="ja-JP" altLang="en-US" dirty="0"/>
                    </a:p>
                  </a:txBody>
                  <a:tcPr/>
                </a:tc>
              </a:tr>
              <a:tr h="747083">
                <a:tc>
                  <a:txBody>
                    <a:bodyPr/>
                    <a:lstStyle/>
                    <a:p>
                      <a:endParaRPr kumimoji="1" lang="ja-JP" altLang="en-US" dirty="0"/>
                    </a:p>
                  </a:txBody>
                  <a:tcPr/>
                </a:tc>
              </a:tr>
              <a:tr h="747083">
                <a:tc>
                  <a:txBody>
                    <a:bodyPr/>
                    <a:lstStyle/>
                    <a:p>
                      <a:endParaRPr kumimoji="1" lang="ja-JP" altLang="en-US" dirty="0"/>
                    </a:p>
                  </a:txBody>
                  <a:tcPr/>
                </a:tc>
              </a:tr>
              <a:tr h="747083">
                <a:tc>
                  <a:txBody>
                    <a:bodyPr/>
                    <a:lstStyle/>
                    <a:p>
                      <a:endParaRPr kumimoji="1" lang="ja-JP" altLang="en-US" dirty="0"/>
                    </a:p>
                  </a:txBody>
                  <a:tcPr/>
                </a:tc>
              </a:tr>
            </a:tbl>
          </a:graphicData>
        </a:graphic>
      </p:graphicFrame>
      <p:sp>
        <p:nvSpPr>
          <p:cNvPr id="5" name="正方形/長方形 4"/>
          <p:cNvSpPr/>
          <p:nvPr/>
        </p:nvSpPr>
        <p:spPr>
          <a:xfrm>
            <a:off x="2067407" y="4869160"/>
            <a:ext cx="6430208"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t>基礎力獲得の確認、</a:t>
            </a:r>
            <a:r>
              <a:rPr lang="ja-JP" altLang="en-US" sz="1400" dirty="0"/>
              <a:t>相談支援の</a:t>
            </a:r>
            <a:r>
              <a:rPr lang="ja-JP" altLang="en-US" sz="1400" dirty="0" smtClean="0"/>
              <a:t>意義・体系の理解</a:t>
            </a:r>
            <a:endParaRPr lang="en-US" altLang="ja-JP" sz="1400" dirty="0" smtClean="0"/>
          </a:p>
          <a:p>
            <a:pPr algn="ctr"/>
            <a:r>
              <a:rPr lang="ja-JP" altLang="en-US" sz="1400" dirty="0" smtClean="0"/>
              <a:t>ｹｱﾏﾈｼﾞﾒﾝﾄ</a:t>
            </a:r>
            <a:r>
              <a:rPr lang="ja-JP" altLang="en-US" sz="1400" dirty="0"/>
              <a:t>の</a:t>
            </a:r>
            <a:r>
              <a:rPr lang="ja-JP" altLang="en-US" sz="1400" dirty="0" smtClean="0"/>
              <a:t>理解、相談支援従事者の役割の理解</a:t>
            </a:r>
            <a:endParaRPr lang="en-US" altLang="ja-JP" sz="1400" dirty="0"/>
          </a:p>
        </p:txBody>
      </p:sp>
      <p:sp>
        <p:nvSpPr>
          <p:cNvPr id="8" name="正方形/長方形 7"/>
          <p:cNvSpPr/>
          <p:nvPr/>
        </p:nvSpPr>
        <p:spPr>
          <a:xfrm>
            <a:off x="2057011" y="5777656"/>
            <a:ext cx="6440604" cy="3290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t>5</a:t>
            </a:r>
            <a:r>
              <a:rPr kumimoji="1" lang="ja-JP" altLang="en-US" sz="1400" dirty="0" smtClean="0"/>
              <a:t>年～</a:t>
            </a:r>
            <a:r>
              <a:rPr lang="en-US" altLang="ja-JP" sz="1400" dirty="0"/>
              <a:t>10</a:t>
            </a:r>
            <a:r>
              <a:rPr kumimoji="1" lang="ja-JP" altLang="en-US" sz="1400" dirty="0" smtClean="0"/>
              <a:t>年実務経験　「資格取得、基礎力の獲得」</a:t>
            </a:r>
            <a:endParaRPr kumimoji="1" lang="ja-JP" altLang="en-US" sz="1400" dirty="0"/>
          </a:p>
        </p:txBody>
      </p:sp>
      <p:sp>
        <p:nvSpPr>
          <p:cNvPr id="13" name="正方形/長方形 12"/>
          <p:cNvSpPr/>
          <p:nvPr/>
        </p:nvSpPr>
        <p:spPr>
          <a:xfrm>
            <a:off x="771532" y="5777656"/>
            <a:ext cx="1296144" cy="3297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t>受講</a:t>
            </a:r>
            <a:r>
              <a:rPr kumimoji="1" lang="ja-JP" altLang="en-US" sz="1200" dirty="0" smtClean="0"/>
              <a:t>資格</a:t>
            </a:r>
            <a:endParaRPr kumimoji="1" lang="ja-JP" altLang="en-US" sz="1200" dirty="0"/>
          </a:p>
        </p:txBody>
      </p:sp>
      <p:sp>
        <p:nvSpPr>
          <p:cNvPr id="14" name="正方形/長方形 13"/>
          <p:cNvSpPr/>
          <p:nvPr/>
        </p:nvSpPr>
        <p:spPr>
          <a:xfrm>
            <a:off x="771263" y="3785640"/>
            <a:ext cx="1296144" cy="1039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t>1</a:t>
            </a:r>
            <a:r>
              <a:rPr lang="ja-JP" altLang="en-US" sz="1200" dirty="0" smtClean="0"/>
              <a:t>～</a:t>
            </a:r>
            <a:r>
              <a:rPr lang="en-US" altLang="ja-JP" sz="1200" dirty="0" smtClean="0"/>
              <a:t>2</a:t>
            </a:r>
            <a:r>
              <a:rPr lang="ja-JP" altLang="en-US" sz="1200" dirty="0" smtClean="0"/>
              <a:t>年</a:t>
            </a:r>
            <a:endParaRPr lang="ja-JP" altLang="en-US" sz="1200" dirty="0"/>
          </a:p>
        </p:txBody>
      </p:sp>
      <p:sp>
        <p:nvSpPr>
          <p:cNvPr id="15" name="正方形/長方形 14"/>
          <p:cNvSpPr/>
          <p:nvPr/>
        </p:nvSpPr>
        <p:spPr>
          <a:xfrm>
            <a:off x="771263" y="4869160"/>
            <a:ext cx="1296144"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初任者養成研修</a:t>
            </a:r>
            <a:endParaRPr kumimoji="1" lang="ja-JP" altLang="en-US" sz="1200" dirty="0"/>
          </a:p>
        </p:txBody>
      </p:sp>
      <p:sp>
        <p:nvSpPr>
          <p:cNvPr id="16" name="正方形/長方形 15"/>
          <p:cNvSpPr/>
          <p:nvPr/>
        </p:nvSpPr>
        <p:spPr>
          <a:xfrm>
            <a:off x="2067407" y="3785640"/>
            <a:ext cx="6430208" cy="1039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t>基本相談、利用</a:t>
            </a:r>
            <a:r>
              <a:rPr lang="ja-JP" altLang="en-US" sz="1400" dirty="0"/>
              <a:t>計画・支援計画の作成、地域移行・地域定着支援、</a:t>
            </a:r>
            <a:endParaRPr lang="en-US" altLang="ja-JP" sz="1400" dirty="0"/>
          </a:p>
          <a:p>
            <a:pPr algn="ctr"/>
            <a:r>
              <a:rPr lang="ja-JP" altLang="en-US" sz="1400" dirty="0" smtClean="0"/>
              <a:t>多機関</a:t>
            </a:r>
            <a:r>
              <a:rPr lang="ja-JP" altLang="en-US" sz="1400" dirty="0"/>
              <a:t>連携、地域診断、社会資源創造</a:t>
            </a:r>
            <a:r>
              <a:rPr lang="ja-JP" altLang="en-US" sz="1400" dirty="0" smtClean="0"/>
              <a:t>、地域（自立支援）協</a:t>
            </a:r>
            <a:r>
              <a:rPr lang="ja-JP" altLang="en-US" sz="1400" dirty="0"/>
              <a:t>議会</a:t>
            </a:r>
            <a:r>
              <a:rPr lang="ja-JP" altLang="en-US" sz="1400" dirty="0" smtClean="0"/>
              <a:t>参画</a:t>
            </a:r>
            <a:endParaRPr lang="en-US" altLang="ja-JP" sz="1400" dirty="0" smtClean="0"/>
          </a:p>
        </p:txBody>
      </p:sp>
      <p:sp>
        <p:nvSpPr>
          <p:cNvPr id="17" name="正方形/長方形 16"/>
          <p:cNvSpPr/>
          <p:nvPr/>
        </p:nvSpPr>
        <p:spPr>
          <a:xfrm>
            <a:off x="771263" y="2702120"/>
            <a:ext cx="1296144" cy="1039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t>3</a:t>
            </a:r>
            <a:r>
              <a:rPr lang="ja-JP" altLang="en-US" sz="1200" dirty="0" smtClean="0"/>
              <a:t>～</a:t>
            </a:r>
            <a:r>
              <a:rPr lang="en-US" altLang="ja-JP" sz="1200" dirty="0" smtClean="0"/>
              <a:t>5</a:t>
            </a:r>
            <a:r>
              <a:rPr lang="ja-JP" altLang="en-US" sz="1200" dirty="0" smtClean="0"/>
              <a:t>年</a:t>
            </a:r>
            <a:endParaRPr kumimoji="1" lang="ja-JP" altLang="en-US" sz="1200" dirty="0"/>
          </a:p>
        </p:txBody>
      </p:sp>
      <p:sp>
        <p:nvSpPr>
          <p:cNvPr id="18" name="正方形/長方形 17"/>
          <p:cNvSpPr/>
          <p:nvPr/>
        </p:nvSpPr>
        <p:spPr>
          <a:xfrm>
            <a:off x="2057011" y="2702120"/>
            <a:ext cx="6440604" cy="1039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t>基本相談、利用</a:t>
            </a:r>
            <a:r>
              <a:rPr lang="ja-JP" altLang="en-US" sz="1400" dirty="0"/>
              <a:t>計画・支援計画の作成、地域移行・地域定着支援、</a:t>
            </a:r>
            <a:endParaRPr lang="en-US" altLang="ja-JP" sz="1400" dirty="0"/>
          </a:p>
          <a:p>
            <a:pPr algn="ctr"/>
            <a:r>
              <a:rPr lang="ja-JP" altLang="en-US" sz="1400" dirty="0" smtClean="0"/>
              <a:t>多機関</a:t>
            </a:r>
            <a:r>
              <a:rPr lang="ja-JP" altLang="en-US" sz="1400" dirty="0"/>
              <a:t>連携、地域診断、社会資源創造</a:t>
            </a:r>
            <a:r>
              <a:rPr lang="ja-JP" altLang="en-US" sz="1400" dirty="0" smtClean="0"/>
              <a:t>、地域（自立支援）協</a:t>
            </a:r>
            <a:r>
              <a:rPr lang="ja-JP" altLang="en-US" sz="1400" dirty="0"/>
              <a:t>議会参画</a:t>
            </a:r>
            <a:r>
              <a:rPr lang="ja-JP" altLang="en-US" sz="1400" dirty="0" smtClean="0"/>
              <a:t>、</a:t>
            </a:r>
            <a:endParaRPr lang="en-US" altLang="ja-JP" sz="1400" dirty="0" smtClean="0"/>
          </a:p>
          <a:p>
            <a:pPr algn="ctr"/>
            <a:r>
              <a:rPr lang="ja-JP" altLang="en-US" sz="1400" dirty="0" smtClean="0">
                <a:solidFill>
                  <a:srgbClr val="FF0066"/>
                </a:solidFill>
              </a:rPr>
              <a:t>ｽｰﾊﾟｰﾊﾞｲｽﾞ</a:t>
            </a:r>
            <a:r>
              <a:rPr lang="ja-JP" altLang="en-US" sz="1400" dirty="0">
                <a:solidFill>
                  <a:srgbClr val="FF0066"/>
                </a:solidFill>
              </a:rPr>
              <a:t>、ﾌｧｼﾘﾃｰｼｮﾝ、地域ｺｰﾃﾞｨﾈｰﾄ、人材育成、研修</a:t>
            </a:r>
            <a:r>
              <a:rPr lang="ja-JP" altLang="en-US" sz="1400" dirty="0" smtClean="0">
                <a:solidFill>
                  <a:srgbClr val="FF0066"/>
                </a:solidFill>
              </a:rPr>
              <a:t>企画</a:t>
            </a:r>
            <a:endParaRPr lang="en-US" altLang="ja-JP" sz="1400" dirty="0">
              <a:solidFill>
                <a:srgbClr val="FF0066"/>
              </a:solidFill>
            </a:endParaRPr>
          </a:p>
        </p:txBody>
      </p:sp>
      <p:sp>
        <p:nvSpPr>
          <p:cNvPr id="19" name="正方形/長方形 18"/>
          <p:cNvSpPr/>
          <p:nvPr/>
        </p:nvSpPr>
        <p:spPr>
          <a:xfrm>
            <a:off x="2067407" y="1484784"/>
            <a:ext cx="6430208" cy="11624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t>基本相談、利用</a:t>
            </a:r>
            <a:r>
              <a:rPr lang="ja-JP" altLang="en-US" sz="1400" dirty="0"/>
              <a:t>計画・支援計画の作成、地域移行・地域定着支援、</a:t>
            </a:r>
            <a:endParaRPr lang="en-US" altLang="ja-JP" sz="1400" dirty="0"/>
          </a:p>
          <a:p>
            <a:pPr algn="ctr"/>
            <a:r>
              <a:rPr lang="ja-JP" altLang="en-US" sz="1400" dirty="0" smtClean="0"/>
              <a:t>多機関</a:t>
            </a:r>
            <a:r>
              <a:rPr lang="ja-JP" altLang="en-US" sz="1400" dirty="0"/>
              <a:t>連携、地域診断、社会資源創造</a:t>
            </a:r>
            <a:r>
              <a:rPr lang="ja-JP" altLang="en-US" sz="1400" dirty="0" smtClean="0"/>
              <a:t>、地域（自立支援）協</a:t>
            </a:r>
            <a:r>
              <a:rPr lang="ja-JP" altLang="en-US" sz="1400" dirty="0"/>
              <a:t>議会参画</a:t>
            </a:r>
            <a:r>
              <a:rPr lang="ja-JP" altLang="en-US" sz="1400" dirty="0" smtClean="0"/>
              <a:t>、</a:t>
            </a:r>
            <a:endParaRPr lang="en-US" altLang="ja-JP" sz="1400" dirty="0" smtClean="0"/>
          </a:p>
          <a:p>
            <a:pPr algn="ctr"/>
            <a:r>
              <a:rPr lang="ja-JP" altLang="en-US" sz="1400" dirty="0" smtClean="0">
                <a:solidFill>
                  <a:schemeClr val="tx1"/>
                </a:solidFill>
              </a:rPr>
              <a:t>ｽｰﾊﾟｰﾊﾞｲｽﾞ</a:t>
            </a:r>
            <a:r>
              <a:rPr lang="ja-JP" altLang="en-US" sz="1400" dirty="0">
                <a:solidFill>
                  <a:schemeClr val="tx1"/>
                </a:solidFill>
              </a:rPr>
              <a:t>、ﾌｧｼﾘﾃｰｼｮﾝ、地域ｺｰﾃﾞｨﾈｰﾄ、人材育成、研修</a:t>
            </a:r>
            <a:r>
              <a:rPr lang="ja-JP" altLang="en-US" sz="1400" dirty="0" smtClean="0">
                <a:solidFill>
                  <a:schemeClr val="tx1"/>
                </a:solidFill>
              </a:rPr>
              <a:t>企画</a:t>
            </a:r>
            <a:endParaRPr lang="en-US" altLang="ja-JP" sz="1400" dirty="0" smtClean="0">
              <a:solidFill>
                <a:schemeClr val="tx1"/>
              </a:solidFill>
            </a:endParaRPr>
          </a:p>
          <a:p>
            <a:pPr algn="ctr"/>
            <a:r>
              <a:rPr lang="ja-JP" altLang="en-US" sz="1400" dirty="0" smtClean="0">
                <a:solidFill>
                  <a:srgbClr val="FF0066"/>
                </a:solidFill>
              </a:rPr>
              <a:t>相談支援ｱﾄﾞﾊﾞｲｻﾞｰ、圏域ﾘｰﾀﾞｰ、研修講師、協議会運営、県協議会専門部会</a:t>
            </a:r>
            <a:endParaRPr lang="en-US" altLang="ja-JP" sz="1400" dirty="0">
              <a:solidFill>
                <a:srgbClr val="FF0066"/>
              </a:solidFill>
            </a:endParaRPr>
          </a:p>
        </p:txBody>
      </p:sp>
      <p:sp>
        <p:nvSpPr>
          <p:cNvPr id="20" name="正方形/長方形 19"/>
          <p:cNvSpPr/>
          <p:nvPr/>
        </p:nvSpPr>
        <p:spPr>
          <a:xfrm>
            <a:off x="771263" y="1484784"/>
            <a:ext cx="1285748" cy="116361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t>6</a:t>
            </a:r>
            <a:r>
              <a:rPr lang="ja-JP" altLang="en-US" sz="1200" dirty="0" smtClean="0"/>
              <a:t>～</a:t>
            </a:r>
            <a:r>
              <a:rPr lang="en-US" altLang="ja-JP" sz="1200" dirty="0" smtClean="0"/>
              <a:t>10</a:t>
            </a:r>
            <a:r>
              <a:rPr lang="ja-JP" altLang="en-US" sz="1200" dirty="0" smtClean="0"/>
              <a:t>年</a:t>
            </a:r>
            <a:endParaRPr kumimoji="1" lang="ja-JP" altLang="en-US" sz="1200" dirty="0"/>
          </a:p>
        </p:txBody>
      </p:sp>
      <p:sp>
        <p:nvSpPr>
          <p:cNvPr id="2" name="スライド番号プレースホルダー 1"/>
          <p:cNvSpPr>
            <a:spLocks noGrp="1"/>
          </p:cNvSpPr>
          <p:nvPr>
            <p:ph type="sldNum" sz="quarter" idx="12"/>
          </p:nvPr>
        </p:nvSpPr>
        <p:spPr/>
        <p:txBody>
          <a:bodyPr/>
          <a:lstStyle/>
          <a:p>
            <a:r>
              <a:rPr kumimoji="1" lang="ja-JP" altLang="en-US" dirty="0" smtClean="0"/>
              <a:t>２２</a:t>
            </a:r>
            <a:endParaRPr kumimoji="1" lang="ja-JP" altLang="en-US" dirty="0"/>
          </a:p>
        </p:txBody>
      </p:sp>
    </p:spTree>
    <p:extLst>
      <p:ext uri="{BB962C8B-B14F-4D97-AF65-F5344CB8AC3E}">
        <p14:creationId xmlns:p14="http://schemas.microsoft.com/office/powerpoint/2010/main" val="2747722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2708920"/>
            <a:ext cx="8496944" cy="1108719"/>
          </a:xfrm>
        </p:spPr>
        <p:txBody>
          <a:bodyPr/>
          <a:lstStyle/>
          <a:p>
            <a:pPr marL="0" indent="0" algn="ctr">
              <a:buNone/>
            </a:pPr>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福島県</a:t>
            </a:r>
            <a:r>
              <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における相談支援従事者</a:t>
            </a:r>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研修について</a:t>
            </a:r>
            <a:endParaRPr lang="en-US" altLang="ja-JP" b="1" dirty="0">
              <a:solidFill>
                <a:schemeClr val="accent2">
                  <a:lumMod val="75000"/>
                </a:schemeClr>
              </a:solidFill>
              <a:latin typeface="HG丸ｺﾞｼｯｸM-PRO" panose="020F0600000000000000" pitchFamily="50" charset="-128"/>
              <a:ea typeface="HG丸ｺﾞｼｯｸM-PRO" panose="020F0600000000000000" pitchFamily="50" charset="-128"/>
            </a:endParaRPr>
          </a:p>
          <a:p>
            <a:pPr marL="0" indent="0" algn="ctr">
              <a:buNone/>
            </a:pPr>
            <a:endParaRPr kumimoji="1" lang="ja-JP" altLang="en-US" b="1" dirty="0">
              <a:solidFill>
                <a:schemeClr val="accent2">
                  <a:lumMod val="75000"/>
                </a:schemeClr>
              </a:solidFill>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２３</a:t>
            </a:r>
            <a:endParaRPr kumimoji="1" lang="ja-JP" altLang="en-US" dirty="0"/>
          </a:p>
        </p:txBody>
      </p:sp>
    </p:spTree>
    <p:extLst>
      <p:ext uri="{BB962C8B-B14F-4D97-AF65-F5344CB8AC3E}">
        <p14:creationId xmlns:p14="http://schemas.microsoft.com/office/powerpoint/2010/main" val="23009773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8506" y="642370"/>
            <a:ext cx="5482952" cy="425494"/>
          </a:xfrm>
        </p:spPr>
        <p:txBody>
          <a:bodyPr>
            <a:noAutofit/>
          </a:bodyPr>
          <a:lstStyle/>
          <a:p>
            <a:r>
              <a:rPr lang="en-US" altLang="ja-JP" sz="2800" dirty="0" smtClean="0">
                <a:latin typeface="HG丸ｺﾞｼｯｸM-PRO" panose="020F0600000000000000" pitchFamily="50" charset="-128"/>
                <a:ea typeface="HG丸ｺﾞｼｯｸM-PRO" panose="020F0600000000000000" pitchFamily="50" charset="-128"/>
              </a:rPr>
              <a:t>ⅰ</a:t>
            </a:r>
            <a:r>
              <a:rPr lang="ja-JP" altLang="en-US" sz="2800" dirty="0" smtClean="0">
                <a:latin typeface="HG丸ｺﾞｼｯｸM-PRO" panose="020F0600000000000000" pitchFamily="50" charset="-128"/>
                <a:ea typeface="HG丸ｺﾞｼｯｸM-PRO" panose="020F0600000000000000" pitchFamily="50" charset="-128"/>
              </a:rPr>
              <a:t>　相談</a:t>
            </a:r>
            <a:r>
              <a:rPr lang="ja-JP" altLang="en-US" sz="2800" dirty="0">
                <a:latin typeface="HG丸ｺﾞｼｯｸM-PRO" panose="020F0600000000000000" pitchFamily="50" charset="-128"/>
                <a:ea typeface="HG丸ｺﾞｼｯｸM-PRO" panose="020F0600000000000000" pitchFamily="50" charset="-128"/>
              </a:rPr>
              <a:t>支援従事者研修</a:t>
            </a:r>
            <a:r>
              <a:rPr lang="ja-JP" altLang="en-US" sz="2800" dirty="0" smtClean="0">
                <a:latin typeface="HG丸ｺﾞｼｯｸM-PRO" panose="020F0600000000000000" pitchFamily="50" charset="-128"/>
                <a:ea typeface="HG丸ｺﾞｼｯｸM-PRO" panose="020F0600000000000000" pitchFamily="50" charset="-128"/>
              </a:rPr>
              <a:t>体系</a:t>
            </a:r>
            <a:endParaRPr kumimoji="1" lang="ja-JP" altLang="en-US" sz="2800" dirty="0"/>
          </a:p>
        </p:txBody>
      </p:sp>
      <p:sp>
        <p:nvSpPr>
          <p:cNvPr id="4" name="正方形/長方形 3"/>
          <p:cNvSpPr/>
          <p:nvPr/>
        </p:nvSpPr>
        <p:spPr>
          <a:xfrm>
            <a:off x="690077" y="1700808"/>
            <a:ext cx="212593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法</a:t>
            </a:r>
            <a:r>
              <a:rPr lang="ja-JP" altLang="en-US" dirty="0"/>
              <a:t>定</a:t>
            </a:r>
            <a:r>
              <a:rPr lang="ja-JP" altLang="en-US" dirty="0" smtClean="0"/>
              <a:t>研修</a:t>
            </a:r>
            <a:endParaRPr kumimoji="1" lang="ja-JP" altLang="en-US" dirty="0"/>
          </a:p>
        </p:txBody>
      </p:sp>
      <p:sp>
        <p:nvSpPr>
          <p:cNvPr id="5" name="正方形/長方形 4"/>
          <p:cNvSpPr/>
          <p:nvPr/>
        </p:nvSpPr>
        <p:spPr>
          <a:xfrm>
            <a:off x="695793" y="2478523"/>
            <a:ext cx="2120214" cy="3355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lang="ja-JP" altLang="en-US" dirty="0" smtClean="0"/>
              <a:t>初任者研修</a:t>
            </a:r>
            <a:endParaRPr lang="en-US" altLang="ja-JP" dirty="0" smtClean="0"/>
          </a:p>
          <a:p>
            <a:pPr marL="285750" indent="-285750">
              <a:buFont typeface="Wingdings" panose="05000000000000000000" pitchFamily="2" charset="2"/>
              <a:buChar char="l"/>
            </a:pPr>
            <a:r>
              <a:rPr kumimoji="1" lang="ja-JP" altLang="en-US" dirty="0"/>
              <a:t>現任</a:t>
            </a:r>
            <a:r>
              <a:rPr kumimoji="1" lang="ja-JP" altLang="en-US" dirty="0" smtClean="0"/>
              <a:t>研修</a:t>
            </a:r>
            <a:endParaRPr kumimoji="1" lang="en-US" altLang="ja-JP" dirty="0" smtClean="0"/>
          </a:p>
          <a:p>
            <a:pPr marL="285750" indent="-285750">
              <a:buFont typeface="Wingdings" panose="05000000000000000000" pitchFamily="2" charset="2"/>
              <a:buChar char="l"/>
            </a:pPr>
            <a:r>
              <a:rPr lang="ja-JP" altLang="en-US" dirty="0" smtClean="0"/>
              <a:t>サービス管理責任者等研修</a:t>
            </a:r>
            <a:endParaRPr lang="en-US" altLang="ja-JP" dirty="0" smtClean="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endParaRPr lang="en-US" altLang="ja-JP" dirty="0" smtClean="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endParaRPr lang="en-US" altLang="ja-JP" dirty="0" smtClean="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endParaRPr kumimoji="1" lang="ja-JP" altLang="en-US" dirty="0"/>
          </a:p>
        </p:txBody>
      </p:sp>
      <p:sp>
        <p:nvSpPr>
          <p:cNvPr id="6" name="正方形/長方形 5"/>
          <p:cNvSpPr/>
          <p:nvPr/>
        </p:nvSpPr>
        <p:spPr>
          <a:xfrm>
            <a:off x="4084712" y="1700808"/>
            <a:ext cx="439248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任意研修</a:t>
            </a:r>
            <a:endParaRPr kumimoji="1" lang="ja-JP" altLang="en-US" dirty="0"/>
          </a:p>
        </p:txBody>
      </p:sp>
      <p:sp>
        <p:nvSpPr>
          <p:cNvPr id="7" name="正方形/長方形 6"/>
          <p:cNvSpPr/>
          <p:nvPr/>
        </p:nvSpPr>
        <p:spPr>
          <a:xfrm>
            <a:off x="4084712" y="2458268"/>
            <a:ext cx="4392488" cy="1689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kumimoji="1" lang="ja-JP" altLang="en-US" sz="1600" dirty="0" smtClean="0"/>
              <a:t>基幹相談センター主催の研修</a:t>
            </a:r>
            <a:endParaRPr kumimoji="1" lang="en-US" altLang="ja-JP" sz="1600" dirty="0" smtClean="0"/>
          </a:p>
          <a:p>
            <a:pPr marL="285750" indent="-285750">
              <a:buFont typeface="Wingdings" panose="05000000000000000000" pitchFamily="2" charset="2"/>
              <a:buChar char="u"/>
            </a:pPr>
            <a:r>
              <a:rPr kumimoji="1" lang="ja-JP" altLang="en-US" sz="1600" dirty="0" smtClean="0"/>
              <a:t>相談支援事業所連絡会における研修</a:t>
            </a:r>
            <a:endParaRPr kumimoji="1" lang="en-US" altLang="ja-JP" sz="1600" dirty="0" smtClean="0"/>
          </a:p>
          <a:p>
            <a:pPr marL="285750" indent="-285750">
              <a:buFont typeface="Wingdings" panose="05000000000000000000" pitchFamily="2" charset="2"/>
              <a:buChar char="u"/>
            </a:pPr>
            <a:r>
              <a:rPr lang="ja-JP" altLang="en-US" sz="1600" dirty="0"/>
              <a:t>相談</a:t>
            </a:r>
            <a:r>
              <a:rPr lang="ja-JP" altLang="en-US" sz="1600" dirty="0" smtClean="0"/>
              <a:t>支援アドバイザーが企画する研修</a:t>
            </a:r>
            <a:endParaRPr kumimoji="1" lang="en-US" altLang="ja-JP" sz="1600" dirty="0" smtClean="0"/>
          </a:p>
          <a:p>
            <a:pPr marL="285750" indent="-285750">
              <a:buFont typeface="Wingdings" panose="05000000000000000000" pitchFamily="2" charset="2"/>
              <a:buChar char="u"/>
            </a:pPr>
            <a:r>
              <a:rPr lang="ja-JP" altLang="en-US" sz="1600" dirty="0" smtClean="0"/>
              <a:t>福島県相談支援専門員協会方部別研修</a:t>
            </a:r>
            <a:endParaRPr lang="en-US" altLang="ja-JP" sz="1600" dirty="0" smtClean="0"/>
          </a:p>
          <a:p>
            <a:pPr marL="285750" indent="-285750">
              <a:buFont typeface="Wingdings" panose="05000000000000000000" pitchFamily="2" charset="2"/>
              <a:buChar char="u"/>
            </a:pPr>
            <a:r>
              <a:rPr kumimoji="1" lang="ja-JP" altLang="en-US" sz="1600" dirty="0"/>
              <a:t>相談</a:t>
            </a:r>
            <a:r>
              <a:rPr kumimoji="1" lang="ja-JP" altLang="en-US" sz="1600" dirty="0" smtClean="0"/>
              <a:t>支援体制ＷＧメンバーによる訪問研修</a:t>
            </a:r>
            <a:endParaRPr kumimoji="1" lang="ja-JP" altLang="en-US" sz="1600" dirty="0"/>
          </a:p>
        </p:txBody>
      </p:sp>
      <p:sp>
        <p:nvSpPr>
          <p:cNvPr id="8" name="正方形/長方形 7"/>
          <p:cNvSpPr/>
          <p:nvPr/>
        </p:nvSpPr>
        <p:spPr>
          <a:xfrm>
            <a:off x="4067944" y="4653136"/>
            <a:ext cx="4392488" cy="1871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dirty="0" smtClean="0"/>
          </a:p>
          <a:p>
            <a:r>
              <a:rPr kumimoji="1" lang="en-US" altLang="ja-JP" sz="1600" dirty="0" smtClean="0"/>
              <a:t>※</a:t>
            </a:r>
            <a:r>
              <a:rPr kumimoji="1" lang="ja-JP" altLang="en-US" sz="1600" dirty="0" smtClean="0"/>
              <a:t>ブラッシュアップ研修（任意研修）</a:t>
            </a:r>
            <a:endParaRPr kumimoji="1" lang="en-US" altLang="ja-JP" sz="1600" dirty="0" smtClean="0"/>
          </a:p>
          <a:p>
            <a:pPr marL="285750" indent="-285750">
              <a:buFont typeface="Wingdings" panose="05000000000000000000" pitchFamily="2" charset="2"/>
              <a:buChar char="u"/>
            </a:pPr>
            <a:r>
              <a:rPr lang="ja-JP" altLang="en-US" sz="1600" dirty="0" smtClean="0"/>
              <a:t>専門</a:t>
            </a:r>
            <a:r>
              <a:rPr lang="ja-JP" altLang="en-US" sz="1600" dirty="0"/>
              <a:t>コース</a:t>
            </a:r>
            <a:r>
              <a:rPr lang="ja-JP" altLang="en-US" sz="1600" dirty="0" smtClean="0"/>
              <a:t>別研修</a:t>
            </a:r>
            <a:endParaRPr lang="en-US" altLang="ja-JP" sz="1600" dirty="0" smtClean="0"/>
          </a:p>
          <a:p>
            <a:pPr marL="285750" indent="-285750">
              <a:buFont typeface="Wingdings" panose="05000000000000000000" pitchFamily="2" charset="2"/>
              <a:buChar char="u"/>
            </a:pPr>
            <a:r>
              <a:rPr kumimoji="1" lang="ja-JP" altLang="en-US" sz="1600" dirty="0" smtClean="0"/>
              <a:t>福島県相談支援専門員協会研修</a:t>
            </a:r>
            <a:endParaRPr kumimoji="1" lang="en-US" altLang="ja-JP" sz="1600" dirty="0" smtClean="0"/>
          </a:p>
          <a:p>
            <a:pPr marL="285750" indent="-285750">
              <a:buFont typeface="Wingdings" panose="05000000000000000000" pitchFamily="2" charset="2"/>
              <a:buChar char="u"/>
            </a:pPr>
            <a:r>
              <a:rPr lang="ja-JP" altLang="en-US" sz="1600" dirty="0" smtClean="0"/>
              <a:t>サビ管フォローアップ研修</a:t>
            </a:r>
            <a:endParaRPr lang="en-US" altLang="ja-JP" sz="1600" dirty="0" smtClean="0"/>
          </a:p>
          <a:p>
            <a:pPr marL="285750" indent="-285750">
              <a:buFont typeface="Wingdings" panose="05000000000000000000" pitchFamily="2" charset="2"/>
              <a:buChar char="u"/>
            </a:pPr>
            <a:r>
              <a:rPr kumimoji="1" lang="ja-JP" altLang="en-US" sz="1600" dirty="0" smtClean="0"/>
              <a:t>ファシリテーター養成研修</a:t>
            </a:r>
            <a:endParaRPr kumimoji="1" lang="ja-JP" altLang="en-US" sz="1600" dirty="0"/>
          </a:p>
        </p:txBody>
      </p:sp>
      <p:sp>
        <p:nvSpPr>
          <p:cNvPr id="9" name="円/楕円 8"/>
          <p:cNvSpPr/>
          <p:nvPr/>
        </p:nvSpPr>
        <p:spPr>
          <a:xfrm>
            <a:off x="775077" y="4417542"/>
            <a:ext cx="1786858" cy="108012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基礎力を</a:t>
            </a:r>
            <a:r>
              <a:rPr lang="ja-JP" altLang="en-US" dirty="0"/>
              <a:t>確認</a:t>
            </a:r>
            <a:r>
              <a:rPr kumimoji="1" lang="ja-JP" altLang="en-US" dirty="0" smtClean="0"/>
              <a:t>・強化する</a:t>
            </a:r>
            <a:endParaRPr kumimoji="1" lang="ja-JP" altLang="en-US" dirty="0"/>
          </a:p>
        </p:txBody>
      </p:sp>
      <p:sp>
        <p:nvSpPr>
          <p:cNvPr id="10" name="円/楕円 9"/>
          <p:cNvSpPr/>
          <p:nvPr/>
        </p:nvSpPr>
        <p:spPr>
          <a:xfrm rot="16200000">
            <a:off x="5718719" y="3081366"/>
            <a:ext cx="874915" cy="2736304"/>
          </a:xfrm>
          <a:prstGeom prst="ellipse">
            <a:avLst/>
          </a:prstGeom>
        </p:spPr>
        <p:style>
          <a:lnRef idx="2">
            <a:schemeClr val="accent2"/>
          </a:lnRef>
          <a:fillRef idx="1">
            <a:schemeClr val="lt1"/>
          </a:fillRef>
          <a:effectRef idx="0">
            <a:schemeClr val="accent2"/>
          </a:effectRef>
          <a:fontRef idx="minor">
            <a:schemeClr val="dk1"/>
          </a:fontRef>
        </p:style>
        <p:txBody>
          <a:bodyPr vert="eaVert" rtlCol="0" anchor="ctr"/>
          <a:lstStyle/>
          <a:p>
            <a:pPr algn="ctr"/>
            <a:r>
              <a:rPr kumimoji="1" lang="ja-JP" altLang="en-US" dirty="0" smtClean="0"/>
              <a:t>法定研修で足りない部分を補う</a:t>
            </a:r>
            <a:endParaRPr kumimoji="1" lang="ja-JP" altLang="en-US" dirty="0"/>
          </a:p>
        </p:txBody>
      </p:sp>
      <p:sp>
        <p:nvSpPr>
          <p:cNvPr id="12" name="左矢印 11"/>
          <p:cNvSpPr/>
          <p:nvPr/>
        </p:nvSpPr>
        <p:spPr>
          <a:xfrm>
            <a:off x="2942441" y="1700808"/>
            <a:ext cx="964182" cy="661468"/>
          </a:xfrm>
          <a:prstGeom prst="leftArrow">
            <a:avLst>
              <a:gd name="adj1" fmla="val 73449"/>
              <a:gd name="adj2" fmla="val 356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補完</a:t>
            </a:r>
            <a:endParaRPr kumimoji="1" lang="ja-JP" altLang="en-US" dirty="0"/>
          </a:p>
        </p:txBody>
      </p:sp>
      <p:sp>
        <p:nvSpPr>
          <p:cNvPr id="3" name="スライド番号プレースホルダー 2"/>
          <p:cNvSpPr>
            <a:spLocks noGrp="1"/>
          </p:cNvSpPr>
          <p:nvPr>
            <p:ph type="sldNum" sz="quarter" idx="12"/>
          </p:nvPr>
        </p:nvSpPr>
        <p:spPr/>
        <p:txBody>
          <a:bodyPr/>
          <a:lstStyle/>
          <a:p>
            <a:r>
              <a:rPr kumimoji="1" lang="ja-JP" altLang="en-US" dirty="0" smtClean="0"/>
              <a:t>２４</a:t>
            </a:r>
            <a:endParaRPr kumimoji="1" lang="ja-JP" altLang="en-US" dirty="0"/>
          </a:p>
        </p:txBody>
      </p:sp>
    </p:spTree>
    <p:extLst>
      <p:ext uri="{BB962C8B-B14F-4D97-AF65-F5344CB8AC3E}">
        <p14:creationId xmlns:p14="http://schemas.microsoft.com/office/powerpoint/2010/main" val="38217342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曲折矢印 27"/>
          <p:cNvSpPr/>
          <p:nvPr/>
        </p:nvSpPr>
        <p:spPr>
          <a:xfrm rot="10800000">
            <a:off x="3146407" y="4468172"/>
            <a:ext cx="3693299" cy="1533247"/>
          </a:xfrm>
          <a:prstGeom prst="bentArrow">
            <a:avLst>
              <a:gd name="adj1" fmla="val 18238"/>
              <a:gd name="adj2" fmla="val 22586"/>
              <a:gd name="adj3" fmla="val 41421"/>
              <a:gd name="adj4" fmla="val 87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4" name="曲折矢印 33"/>
          <p:cNvSpPr/>
          <p:nvPr/>
        </p:nvSpPr>
        <p:spPr>
          <a:xfrm flipH="1">
            <a:off x="3648325" y="1255573"/>
            <a:ext cx="4219104" cy="1791107"/>
          </a:xfrm>
          <a:prstGeom prst="bentArrow">
            <a:avLst>
              <a:gd name="adj1" fmla="val 51319"/>
              <a:gd name="adj2" fmla="val 35527"/>
              <a:gd name="adj3" fmla="val 46781"/>
              <a:gd name="adj4" fmla="val 5237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7" name="角丸四角形 26"/>
          <p:cNvSpPr/>
          <p:nvPr/>
        </p:nvSpPr>
        <p:spPr>
          <a:xfrm>
            <a:off x="971601" y="1019683"/>
            <a:ext cx="2676724" cy="2895007"/>
          </a:xfrm>
          <a:prstGeom prst="roundRect">
            <a:avLst>
              <a:gd name="adj" fmla="val 9529"/>
            </a:avLst>
          </a:prstGeom>
          <a:solidFill>
            <a:srgbClr val="66FF3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t"/>
          <a:lstStyle/>
          <a:p>
            <a:endParaRPr lang="ja-JP" altLang="en-US" sz="1050" dirty="0">
              <a:solidFill>
                <a:schemeClr val="tx1"/>
              </a:solidFill>
            </a:endParaRPr>
          </a:p>
        </p:txBody>
      </p:sp>
      <p:sp>
        <p:nvSpPr>
          <p:cNvPr id="22" name="ストライプ矢印 21"/>
          <p:cNvSpPr/>
          <p:nvPr/>
        </p:nvSpPr>
        <p:spPr>
          <a:xfrm rot="20149108">
            <a:off x="803204" y="3517708"/>
            <a:ext cx="6147205" cy="1900930"/>
          </a:xfrm>
          <a:prstGeom prst="stripedRightArrow">
            <a:avLst>
              <a:gd name="adj1" fmla="val 50000"/>
              <a:gd name="adj2" fmla="val 8390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角丸四角形 7"/>
          <p:cNvSpPr/>
          <p:nvPr/>
        </p:nvSpPr>
        <p:spPr>
          <a:xfrm>
            <a:off x="1375335" y="4902555"/>
            <a:ext cx="6560623" cy="355120"/>
          </a:xfrm>
          <a:prstGeom prst="roundRect">
            <a:avLst/>
          </a:prstGeom>
          <a:solidFill>
            <a:srgbClr val="FF66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専門コース別</a:t>
            </a:r>
            <a:r>
              <a:rPr lang="ja-JP" altLang="en-US" sz="1200" b="1" dirty="0" smtClean="0">
                <a:solidFill>
                  <a:schemeClr val="tx1"/>
                </a:solidFill>
              </a:rPr>
              <a:t>研修　：</a:t>
            </a:r>
            <a:r>
              <a:rPr lang="ja-JP" altLang="en-US" sz="1200" dirty="0" smtClean="0">
                <a:solidFill>
                  <a:schemeClr val="tx1"/>
                </a:solidFill>
              </a:rPr>
              <a:t>専門的</a:t>
            </a:r>
            <a:r>
              <a:rPr lang="ja-JP" altLang="en-US" sz="1200" dirty="0">
                <a:solidFill>
                  <a:schemeClr val="tx1"/>
                </a:solidFill>
              </a:rPr>
              <a:t>な資質の向上を</a:t>
            </a:r>
            <a:r>
              <a:rPr lang="ja-JP" altLang="en-US" sz="1200" dirty="0" smtClean="0">
                <a:solidFill>
                  <a:schemeClr val="tx1"/>
                </a:solidFill>
              </a:rPr>
              <a:t>図る（権利</a:t>
            </a:r>
            <a:r>
              <a:rPr lang="ja-JP" altLang="en-US" sz="1200" dirty="0">
                <a:solidFill>
                  <a:schemeClr val="tx1"/>
                </a:solidFill>
              </a:rPr>
              <a:t>擁護、スーパービジョン、</a:t>
            </a:r>
            <a:r>
              <a:rPr lang="ja-JP" altLang="en-US" sz="1200" dirty="0" smtClean="0">
                <a:solidFill>
                  <a:schemeClr val="tx1"/>
                </a:solidFill>
              </a:rPr>
              <a:t>障害児支援</a:t>
            </a:r>
            <a:r>
              <a:rPr lang="ja-JP" altLang="en-US" sz="1200" dirty="0">
                <a:solidFill>
                  <a:schemeClr val="tx1"/>
                </a:solidFill>
              </a:rPr>
              <a:t>　</a:t>
            </a:r>
            <a:r>
              <a:rPr lang="ja-JP" altLang="en-US" sz="1200" dirty="0" smtClean="0">
                <a:solidFill>
                  <a:schemeClr val="tx1"/>
                </a:solidFill>
              </a:rPr>
              <a:t>等）</a:t>
            </a:r>
            <a:endParaRPr lang="ja-JP" altLang="en-US" sz="1200" dirty="0">
              <a:solidFill>
                <a:schemeClr val="tx1"/>
              </a:solidFill>
            </a:endParaRPr>
          </a:p>
        </p:txBody>
      </p:sp>
      <p:sp>
        <p:nvSpPr>
          <p:cNvPr id="11" name="角丸四角形 10"/>
          <p:cNvSpPr/>
          <p:nvPr/>
        </p:nvSpPr>
        <p:spPr>
          <a:xfrm>
            <a:off x="1025080" y="5387274"/>
            <a:ext cx="2086609" cy="681582"/>
          </a:xfrm>
          <a:prstGeom prst="roundRect">
            <a:avLst/>
          </a:prstGeom>
          <a:solidFill>
            <a:srgbClr val="FF66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相談支援従事者初任者研修　</a:t>
            </a:r>
            <a:endParaRPr lang="en-US" altLang="ja-JP" sz="1200" b="1" dirty="0">
              <a:solidFill>
                <a:schemeClr val="tx1"/>
              </a:solidFill>
            </a:endParaRPr>
          </a:p>
          <a:p>
            <a:r>
              <a:rPr lang="ja-JP" altLang="en-US" sz="1200" dirty="0">
                <a:solidFill>
                  <a:schemeClr val="tx1"/>
                </a:solidFill>
              </a:rPr>
              <a:t>相談支援専門員</a:t>
            </a:r>
            <a:r>
              <a:rPr lang="ja-JP" altLang="en-US" sz="1200" dirty="0" smtClean="0">
                <a:solidFill>
                  <a:schemeClr val="tx1"/>
                </a:solidFill>
              </a:rPr>
              <a:t>の任用資格</a:t>
            </a:r>
            <a:r>
              <a:rPr lang="ja-JP" altLang="en-US" sz="1200" dirty="0">
                <a:solidFill>
                  <a:schemeClr val="tx1"/>
                </a:solidFill>
              </a:rPr>
              <a:t>取得</a:t>
            </a:r>
            <a:endParaRPr lang="en-US" altLang="ja-JP" sz="1200" dirty="0">
              <a:solidFill>
                <a:schemeClr val="tx1"/>
              </a:solidFill>
            </a:endParaRPr>
          </a:p>
        </p:txBody>
      </p:sp>
      <p:sp>
        <p:nvSpPr>
          <p:cNvPr id="12" name="タイトル 1"/>
          <p:cNvSpPr txBox="1">
            <a:spLocks/>
          </p:cNvSpPr>
          <p:nvPr/>
        </p:nvSpPr>
        <p:spPr>
          <a:xfrm>
            <a:off x="2399856" y="116632"/>
            <a:ext cx="4063752" cy="6287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smtClean="0">
                <a:latin typeface="HG丸ｺﾞｼｯｸM-PRO" panose="020F0600000000000000" pitchFamily="50" charset="-128"/>
                <a:ea typeface="HG丸ｺﾞｼｯｸM-PRO" panose="020F0600000000000000" pitchFamily="50" charset="-128"/>
              </a:rPr>
              <a:t>ⅱ </a:t>
            </a:r>
            <a:r>
              <a:rPr lang="ja-JP" altLang="en-US" sz="2400" dirty="0" smtClean="0">
                <a:latin typeface="HG丸ｺﾞｼｯｸM-PRO" panose="020F0600000000000000" pitchFamily="50" charset="-128"/>
                <a:ea typeface="HG丸ｺﾞｼｯｸM-PRO" panose="020F0600000000000000" pitchFamily="50" charset="-128"/>
              </a:rPr>
              <a:t>福島県の人材育成フロー</a:t>
            </a:r>
            <a:endParaRPr lang="ja-JP" altLang="en-US" sz="24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239289" y="4181751"/>
            <a:ext cx="546247" cy="1911545"/>
          </a:xfrm>
          <a:prstGeom prst="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rgbClr val="003399"/>
                </a:solidFill>
              </a:rPr>
              <a:t>法定研修</a:t>
            </a:r>
            <a:endParaRPr kumimoji="1" lang="ja-JP" altLang="en-US" dirty="0">
              <a:solidFill>
                <a:srgbClr val="003399"/>
              </a:solidFill>
            </a:endParaRPr>
          </a:p>
        </p:txBody>
      </p:sp>
      <p:sp>
        <p:nvSpPr>
          <p:cNvPr id="15" name="正方形/長方形 14"/>
          <p:cNvSpPr/>
          <p:nvPr/>
        </p:nvSpPr>
        <p:spPr>
          <a:xfrm>
            <a:off x="251520" y="1052735"/>
            <a:ext cx="546247" cy="299793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rgbClr val="003399"/>
                </a:solidFill>
              </a:rPr>
              <a:t>地域（任意）研修</a:t>
            </a:r>
            <a:endParaRPr kumimoji="1" lang="ja-JP" altLang="en-US" dirty="0">
              <a:solidFill>
                <a:srgbClr val="003399"/>
              </a:solidFill>
            </a:endParaRPr>
          </a:p>
        </p:txBody>
      </p:sp>
      <p:sp>
        <p:nvSpPr>
          <p:cNvPr id="16" name="右矢印 15"/>
          <p:cNvSpPr/>
          <p:nvPr/>
        </p:nvSpPr>
        <p:spPr>
          <a:xfrm>
            <a:off x="876300" y="6093296"/>
            <a:ext cx="8029575" cy="306342"/>
          </a:xfrm>
          <a:prstGeom prst="rightArrow">
            <a:avLst/>
          </a:prstGeom>
          <a:gradFill flip="none" rotWithShape="1">
            <a:gsLst>
              <a:gs pos="0">
                <a:srgbClr val="00FF00"/>
              </a:gs>
              <a:gs pos="50000">
                <a:srgbClr val="99FF66"/>
              </a:gs>
              <a:gs pos="100000">
                <a:srgbClr val="66FF33">
                  <a:alpha val="50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785536" y="6409608"/>
            <a:ext cx="995067" cy="369332"/>
          </a:xfrm>
          <a:prstGeom prst="rect">
            <a:avLst/>
          </a:prstGeom>
          <a:noFill/>
        </p:spPr>
        <p:txBody>
          <a:bodyPr wrap="square" rtlCol="0">
            <a:spAutoFit/>
          </a:bodyPr>
          <a:lstStyle/>
          <a:p>
            <a:r>
              <a:rPr kumimoji="1" lang="ja-JP" altLang="en-US" dirty="0" smtClean="0"/>
              <a:t>初任者</a:t>
            </a:r>
            <a:endParaRPr kumimoji="1" lang="ja-JP" altLang="en-US" dirty="0"/>
          </a:p>
        </p:txBody>
      </p:sp>
      <p:sp>
        <p:nvSpPr>
          <p:cNvPr id="18" name="テキスト ボックス 17"/>
          <p:cNvSpPr txBox="1"/>
          <p:nvPr/>
        </p:nvSpPr>
        <p:spPr>
          <a:xfrm>
            <a:off x="7710211" y="6425115"/>
            <a:ext cx="995067" cy="369332"/>
          </a:xfrm>
          <a:prstGeom prst="rect">
            <a:avLst/>
          </a:prstGeom>
          <a:noFill/>
        </p:spPr>
        <p:txBody>
          <a:bodyPr wrap="square" rtlCol="0">
            <a:spAutoFit/>
          </a:bodyPr>
          <a:lstStyle/>
          <a:p>
            <a:r>
              <a:rPr kumimoji="1" lang="ja-JP" altLang="en-US" dirty="0" smtClean="0"/>
              <a:t>熟達者</a:t>
            </a:r>
            <a:endParaRPr kumimoji="1" lang="ja-JP" altLang="en-US" dirty="0"/>
          </a:p>
        </p:txBody>
      </p:sp>
      <p:sp>
        <p:nvSpPr>
          <p:cNvPr id="19" name="角丸四角形 18"/>
          <p:cNvSpPr/>
          <p:nvPr/>
        </p:nvSpPr>
        <p:spPr>
          <a:xfrm>
            <a:off x="6732241" y="2744580"/>
            <a:ext cx="2092101" cy="808809"/>
          </a:xfrm>
          <a:prstGeom prst="roundRect">
            <a:avLst/>
          </a:prstGeom>
          <a:solidFill>
            <a:srgbClr val="FFFF00">
              <a:alpha val="67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相談支援指導者養成研修　</a:t>
            </a:r>
            <a:endParaRPr lang="en-US" altLang="ja-JP" sz="1200" b="1" dirty="0" smtClean="0">
              <a:solidFill>
                <a:schemeClr val="tx1"/>
              </a:solidFill>
            </a:endParaRPr>
          </a:p>
          <a:p>
            <a:r>
              <a:rPr lang="ja-JP" altLang="en-US" sz="1200" dirty="0" smtClean="0">
                <a:solidFill>
                  <a:schemeClr val="tx1"/>
                </a:solidFill>
              </a:rPr>
              <a:t>養成、現任研修の企画、その他人材育成に関わる。</a:t>
            </a:r>
            <a:endParaRPr lang="ja-JP" altLang="en-US" sz="1200" dirty="0">
              <a:solidFill>
                <a:schemeClr val="tx1"/>
              </a:solidFill>
            </a:endParaRPr>
          </a:p>
        </p:txBody>
      </p:sp>
      <p:sp>
        <p:nvSpPr>
          <p:cNvPr id="23" name="角丸四角形 22"/>
          <p:cNvSpPr/>
          <p:nvPr/>
        </p:nvSpPr>
        <p:spPr>
          <a:xfrm>
            <a:off x="1086672" y="954073"/>
            <a:ext cx="2466798" cy="675590"/>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3399"/>
                </a:solidFill>
              </a:rPr>
              <a:t>相談支援事業所連絡会（仮称）</a:t>
            </a:r>
            <a:endParaRPr lang="en-US" altLang="ja-JP" sz="1200" b="1" dirty="0" smtClean="0">
              <a:solidFill>
                <a:srgbClr val="003399"/>
              </a:solidFill>
            </a:endParaRPr>
          </a:p>
          <a:p>
            <a:pPr algn="ctr"/>
            <a:r>
              <a:rPr lang="ja-JP" altLang="en-US" sz="1200" dirty="0" smtClean="0">
                <a:solidFill>
                  <a:srgbClr val="003399"/>
                </a:solidFill>
              </a:rPr>
              <a:t>定期的な情報交換、研修の実施</a:t>
            </a:r>
            <a:endParaRPr lang="ja-JP" altLang="en-US" sz="1200" dirty="0">
              <a:solidFill>
                <a:srgbClr val="003399"/>
              </a:solidFill>
            </a:endParaRPr>
          </a:p>
        </p:txBody>
      </p:sp>
      <p:sp>
        <p:nvSpPr>
          <p:cNvPr id="24" name="角丸四角形 23"/>
          <p:cNvSpPr/>
          <p:nvPr/>
        </p:nvSpPr>
        <p:spPr>
          <a:xfrm>
            <a:off x="1242076" y="1591901"/>
            <a:ext cx="2137665" cy="750171"/>
          </a:xfrm>
          <a:prstGeom prst="roundRect">
            <a:avLst/>
          </a:prstGeom>
          <a:solidFill>
            <a:schemeClr val="bg1">
              <a:alpha val="7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相談支援専門員協会</a:t>
            </a:r>
            <a:endParaRPr lang="en-US" altLang="ja-JP" sz="1050" b="1" dirty="0">
              <a:solidFill>
                <a:schemeClr val="tx1"/>
              </a:solidFill>
            </a:endParaRPr>
          </a:p>
          <a:p>
            <a:r>
              <a:rPr lang="ja-JP" altLang="en-US" sz="1050" b="1" dirty="0">
                <a:solidFill>
                  <a:schemeClr val="tx1"/>
                </a:solidFill>
              </a:rPr>
              <a:t>基幹型相談支援</a:t>
            </a:r>
            <a:r>
              <a:rPr lang="ja-JP" altLang="en-US" sz="1050" b="1" dirty="0" smtClean="0">
                <a:solidFill>
                  <a:schemeClr val="tx1"/>
                </a:solidFill>
              </a:rPr>
              <a:t>センター</a:t>
            </a:r>
            <a:endParaRPr lang="en-US" altLang="ja-JP" sz="1050" b="1" dirty="0">
              <a:solidFill>
                <a:schemeClr val="tx1"/>
              </a:solidFill>
            </a:endParaRPr>
          </a:p>
          <a:p>
            <a:r>
              <a:rPr lang="ja-JP" altLang="en-US" sz="1050" b="1" dirty="0">
                <a:solidFill>
                  <a:schemeClr val="tx1"/>
                </a:solidFill>
              </a:rPr>
              <a:t>相談支援</a:t>
            </a:r>
            <a:r>
              <a:rPr lang="ja-JP" altLang="en-US" sz="1050" b="1" dirty="0" smtClean="0">
                <a:solidFill>
                  <a:schemeClr val="tx1"/>
                </a:solidFill>
              </a:rPr>
              <a:t>アドバイザー</a:t>
            </a:r>
            <a:endParaRPr lang="en-US" altLang="ja-JP" sz="1050" b="1" dirty="0" smtClean="0">
              <a:solidFill>
                <a:schemeClr val="tx1"/>
              </a:solidFill>
            </a:endParaRPr>
          </a:p>
          <a:p>
            <a:r>
              <a:rPr lang="ja-JP" altLang="en-US" sz="1050" dirty="0" smtClean="0">
                <a:solidFill>
                  <a:schemeClr val="tx1"/>
                </a:solidFill>
              </a:rPr>
              <a:t>ブラッシュアップ研修</a:t>
            </a:r>
            <a:endParaRPr lang="ja-JP" altLang="en-US" sz="1050" dirty="0">
              <a:solidFill>
                <a:schemeClr val="tx1"/>
              </a:solidFill>
            </a:endParaRPr>
          </a:p>
        </p:txBody>
      </p:sp>
      <p:sp>
        <p:nvSpPr>
          <p:cNvPr id="25" name="角丸四角形 24"/>
          <p:cNvSpPr/>
          <p:nvPr/>
        </p:nvSpPr>
        <p:spPr>
          <a:xfrm>
            <a:off x="6732241" y="1916832"/>
            <a:ext cx="2092101" cy="734024"/>
          </a:xfrm>
          <a:prstGeom prst="roundRect">
            <a:avLst/>
          </a:prstGeom>
          <a:solidFill>
            <a:srgbClr val="66FF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相談支援体制</a:t>
            </a:r>
            <a:r>
              <a:rPr lang="en-US" altLang="ja-JP" sz="1200" b="1" dirty="0" smtClean="0">
                <a:solidFill>
                  <a:schemeClr val="tx1"/>
                </a:solidFill>
              </a:rPr>
              <a:t>WG</a:t>
            </a:r>
          </a:p>
          <a:p>
            <a:r>
              <a:rPr lang="ja-JP" altLang="en-US" sz="1200" dirty="0" smtClean="0">
                <a:solidFill>
                  <a:schemeClr val="tx1"/>
                </a:solidFill>
              </a:rPr>
              <a:t>各地域の訪問研修、専門コース別、基幹研修の企画</a:t>
            </a:r>
            <a:endParaRPr lang="ja-JP" altLang="en-US" sz="1200" dirty="0">
              <a:solidFill>
                <a:schemeClr val="tx1"/>
              </a:solidFill>
            </a:endParaRPr>
          </a:p>
        </p:txBody>
      </p:sp>
      <p:sp>
        <p:nvSpPr>
          <p:cNvPr id="29" name="テキスト ボックス 28"/>
          <p:cNvSpPr txBox="1"/>
          <p:nvPr/>
        </p:nvSpPr>
        <p:spPr>
          <a:xfrm>
            <a:off x="3379742" y="5495518"/>
            <a:ext cx="3083914" cy="307777"/>
          </a:xfrm>
          <a:prstGeom prst="rect">
            <a:avLst/>
          </a:prstGeom>
          <a:noFill/>
        </p:spPr>
        <p:txBody>
          <a:bodyPr wrap="square" rtlCol="0">
            <a:spAutoFit/>
          </a:bodyPr>
          <a:lstStyle/>
          <a:p>
            <a:r>
              <a:rPr kumimoji="1" lang="ja-JP" altLang="en-US" sz="1400" dirty="0" smtClean="0">
                <a:solidFill>
                  <a:schemeClr val="bg1"/>
                </a:solidFill>
              </a:rPr>
              <a:t>受講者から養成研修のファシリへ</a:t>
            </a:r>
            <a:endParaRPr kumimoji="1" lang="ja-JP" altLang="en-US" sz="1400" dirty="0">
              <a:solidFill>
                <a:schemeClr val="bg1"/>
              </a:solidFill>
            </a:endParaRPr>
          </a:p>
        </p:txBody>
      </p:sp>
      <p:sp>
        <p:nvSpPr>
          <p:cNvPr id="30" name="角丸四角形 29"/>
          <p:cNvSpPr/>
          <p:nvPr/>
        </p:nvSpPr>
        <p:spPr>
          <a:xfrm>
            <a:off x="1242077" y="2404362"/>
            <a:ext cx="2137665" cy="607131"/>
          </a:xfrm>
          <a:prstGeom prst="roundRect">
            <a:avLst/>
          </a:prstGeom>
          <a:solidFill>
            <a:schemeClr val="bg1">
              <a:alpha val="7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smtClean="0">
                <a:solidFill>
                  <a:schemeClr val="tx1"/>
                </a:solidFill>
              </a:rPr>
              <a:t>地域訪問研修</a:t>
            </a:r>
            <a:endParaRPr lang="en-US" altLang="ja-JP" sz="1050" b="1" dirty="0" smtClean="0">
              <a:solidFill>
                <a:schemeClr val="tx1"/>
              </a:solidFill>
            </a:endParaRPr>
          </a:p>
          <a:p>
            <a:r>
              <a:rPr lang="ja-JP" altLang="en-US" sz="1050" dirty="0" smtClean="0">
                <a:solidFill>
                  <a:schemeClr val="tx1"/>
                </a:solidFill>
              </a:rPr>
              <a:t>体制</a:t>
            </a:r>
            <a:r>
              <a:rPr lang="en-US" altLang="ja-JP" sz="1050" dirty="0" smtClean="0">
                <a:solidFill>
                  <a:schemeClr val="tx1"/>
                </a:solidFill>
              </a:rPr>
              <a:t>WG</a:t>
            </a:r>
            <a:r>
              <a:rPr lang="ja-JP" altLang="en-US" sz="1050" dirty="0" smtClean="0">
                <a:solidFill>
                  <a:schemeClr val="tx1"/>
                </a:solidFill>
              </a:rPr>
              <a:t>メンバー等の訪問研修、</a:t>
            </a:r>
            <a:r>
              <a:rPr lang="ja-JP" altLang="en-US" sz="1050" dirty="0">
                <a:solidFill>
                  <a:schemeClr val="tx1"/>
                </a:solidFill>
              </a:rPr>
              <a:t>　</a:t>
            </a:r>
            <a:endParaRPr lang="en-US" altLang="ja-JP" sz="1050" dirty="0" smtClean="0">
              <a:solidFill>
                <a:schemeClr val="tx1"/>
              </a:solidFill>
            </a:endParaRPr>
          </a:p>
          <a:p>
            <a:r>
              <a:rPr lang="ja-JP" altLang="en-US" sz="1050" dirty="0" smtClean="0">
                <a:solidFill>
                  <a:schemeClr val="tx1"/>
                </a:solidFill>
              </a:rPr>
              <a:t>相談支援の実務について</a:t>
            </a:r>
            <a:endParaRPr lang="en-US" altLang="ja-JP" sz="1050" dirty="0" smtClean="0">
              <a:solidFill>
                <a:schemeClr val="tx1"/>
              </a:solidFill>
            </a:endParaRPr>
          </a:p>
        </p:txBody>
      </p:sp>
      <p:sp>
        <p:nvSpPr>
          <p:cNvPr id="32" name="屈折矢印 31"/>
          <p:cNvSpPr/>
          <p:nvPr/>
        </p:nvSpPr>
        <p:spPr>
          <a:xfrm>
            <a:off x="7346528" y="3553389"/>
            <a:ext cx="1178860" cy="776800"/>
          </a:xfrm>
          <a:prstGeom prst="bentUpArrow">
            <a:avLst>
              <a:gd name="adj1" fmla="val 50000"/>
              <a:gd name="adj2" fmla="val 37186"/>
              <a:gd name="adj3" fmla="val 2324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テキスト ボックス 32"/>
          <p:cNvSpPr txBox="1"/>
          <p:nvPr/>
        </p:nvSpPr>
        <p:spPr>
          <a:xfrm>
            <a:off x="7296117" y="3914691"/>
            <a:ext cx="1142623" cy="415498"/>
          </a:xfrm>
          <a:prstGeom prst="rect">
            <a:avLst/>
          </a:prstGeom>
          <a:noFill/>
        </p:spPr>
        <p:txBody>
          <a:bodyPr wrap="square" rtlCol="0">
            <a:spAutoFit/>
          </a:bodyPr>
          <a:lstStyle/>
          <a:p>
            <a:r>
              <a:rPr lang="ja-JP" altLang="en-US" sz="1050" dirty="0" smtClean="0">
                <a:solidFill>
                  <a:schemeClr val="bg1"/>
                </a:solidFill>
              </a:rPr>
              <a:t>指導者養成研修</a:t>
            </a:r>
            <a:r>
              <a:rPr kumimoji="1" lang="ja-JP" altLang="en-US" sz="1050" dirty="0" smtClean="0">
                <a:solidFill>
                  <a:schemeClr val="bg1"/>
                </a:solidFill>
              </a:rPr>
              <a:t>受講者の推薦</a:t>
            </a:r>
            <a:endParaRPr kumimoji="1" lang="ja-JP" altLang="en-US" sz="1050" dirty="0">
              <a:solidFill>
                <a:schemeClr val="bg1"/>
              </a:solidFill>
            </a:endParaRPr>
          </a:p>
        </p:txBody>
      </p:sp>
      <p:sp>
        <p:nvSpPr>
          <p:cNvPr id="35" name="テキスト ボックス 34"/>
          <p:cNvSpPr txBox="1"/>
          <p:nvPr/>
        </p:nvSpPr>
        <p:spPr>
          <a:xfrm>
            <a:off x="4073415" y="1512302"/>
            <a:ext cx="2576637" cy="738664"/>
          </a:xfrm>
          <a:prstGeom prst="rect">
            <a:avLst/>
          </a:prstGeom>
          <a:noFill/>
        </p:spPr>
        <p:txBody>
          <a:bodyPr wrap="square" rtlCol="0">
            <a:spAutoFit/>
          </a:bodyPr>
          <a:lstStyle/>
          <a:p>
            <a:r>
              <a:rPr kumimoji="1" lang="ja-JP" altLang="en-US" sz="1400" b="1" dirty="0" smtClean="0">
                <a:solidFill>
                  <a:srgbClr val="FF0000"/>
                </a:solidFill>
              </a:rPr>
              <a:t>地域の中核者として研修の企画、</a:t>
            </a:r>
            <a:r>
              <a:rPr kumimoji="1" lang="en-US" altLang="ja-JP" sz="1400" b="1" dirty="0" smtClean="0">
                <a:solidFill>
                  <a:srgbClr val="FF0000"/>
                </a:solidFill>
              </a:rPr>
              <a:t>SV</a:t>
            </a:r>
            <a:r>
              <a:rPr kumimoji="1" lang="ja-JP" altLang="en-US" sz="1400" b="1" dirty="0" smtClean="0">
                <a:solidFill>
                  <a:srgbClr val="FF0000"/>
                </a:solidFill>
              </a:rPr>
              <a:t>の実施、基幹センターとの連携、情報共有</a:t>
            </a:r>
            <a:endParaRPr kumimoji="1" lang="ja-JP" altLang="en-US" sz="1400" b="1" dirty="0">
              <a:solidFill>
                <a:srgbClr val="FF0000"/>
              </a:solidFill>
            </a:endParaRPr>
          </a:p>
        </p:txBody>
      </p:sp>
      <p:sp>
        <p:nvSpPr>
          <p:cNvPr id="36" name="角丸四角形 35"/>
          <p:cNvSpPr/>
          <p:nvPr/>
        </p:nvSpPr>
        <p:spPr>
          <a:xfrm>
            <a:off x="6732241" y="1028549"/>
            <a:ext cx="2092101" cy="802571"/>
          </a:xfrm>
          <a:prstGeom prst="roundRect">
            <a:avLst/>
          </a:prstGeom>
          <a:solidFill>
            <a:srgbClr val="66FFFF">
              <a:alpha val="49804"/>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福島県自立支援協議会</a:t>
            </a:r>
            <a:endParaRPr lang="en-US" altLang="ja-JP" sz="1200" b="1" dirty="0" smtClean="0">
              <a:solidFill>
                <a:schemeClr val="tx1"/>
              </a:solidFill>
            </a:endParaRPr>
          </a:p>
          <a:p>
            <a:r>
              <a:rPr lang="ja-JP" altLang="en-US" sz="1200" b="1" dirty="0">
                <a:solidFill>
                  <a:schemeClr val="tx1"/>
                </a:solidFill>
              </a:rPr>
              <a:t>　</a:t>
            </a:r>
            <a:r>
              <a:rPr lang="ja-JP" altLang="en-US" sz="1200" b="1" dirty="0" smtClean="0">
                <a:solidFill>
                  <a:schemeClr val="tx1"/>
                </a:solidFill>
              </a:rPr>
              <a:t>　人材育成部会</a:t>
            </a:r>
            <a:endParaRPr lang="en-US" altLang="ja-JP" sz="1200" dirty="0" smtClean="0">
              <a:solidFill>
                <a:schemeClr val="tx1"/>
              </a:solidFill>
            </a:endParaRPr>
          </a:p>
          <a:p>
            <a:r>
              <a:rPr lang="ja-JP" altLang="en-US" sz="1200" dirty="0" smtClean="0">
                <a:solidFill>
                  <a:schemeClr val="tx1"/>
                </a:solidFill>
              </a:rPr>
              <a:t>県内の人材育成、体制について協議検討</a:t>
            </a:r>
            <a:endParaRPr lang="en-US" altLang="ja-JP" sz="1200" dirty="0" smtClean="0">
              <a:solidFill>
                <a:schemeClr val="tx1"/>
              </a:solidFill>
            </a:endParaRPr>
          </a:p>
        </p:txBody>
      </p:sp>
      <p:sp>
        <p:nvSpPr>
          <p:cNvPr id="26" name="角丸四角形 25"/>
          <p:cNvSpPr/>
          <p:nvPr/>
        </p:nvSpPr>
        <p:spPr>
          <a:xfrm>
            <a:off x="2133607" y="4181751"/>
            <a:ext cx="2982360" cy="572844"/>
          </a:xfrm>
          <a:prstGeom prst="roundRect">
            <a:avLst/>
          </a:prstGeom>
          <a:solidFill>
            <a:srgbClr val="FF66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相談支援従事者現任研修　</a:t>
            </a:r>
            <a:endParaRPr lang="en-US" altLang="ja-JP" sz="1200" b="1" dirty="0" smtClean="0">
              <a:solidFill>
                <a:schemeClr val="tx1"/>
              </a:solidFill>
            </a:endParaRPr>
          </a:p>
          <a:p>
            <a:r>
              <a:rPr lang="ja-JP" altLang="en-US" sz="1200" dirty="0" smtClean="0">
                <a:solidFill>
                  <a:srgbClr val="FF0000"/>
                </a:solidFill>
              </a:rPr>
              <a:t>現に従事している相談</a:t>
            </a:r>
            <a:r>
              <a:rPr lang="ja-JP" altLang="en-US" sz="1200" dirty="0">
                <a:solidFill>
                  <a:srgbClr val="FF0000"/>
                </a:solidFill>
              </a:rPr>
              <a:t>支援</a:t>
            </a:r>
            <a:r>
              <a:rPr lang="ja-JP" altLang="en-US" sz="1200" dirty="0" smtClean="0">
                <a:solidFill>
                  <a:srgbClr val="FF0000"/>
                </a:solidFill>
              </a:rPr>
              <a:t>専門員を対象</a:t>
            </a:r>
            <a:endParaRPr lang="en-US" altLang="ja-JP" sz="1200" dirty="0">
              <a:solidFill>
                <a:srgbClr val="FF0000"/>
              </a:solidFill>
            </a:endParaRPr>
          </a:p>
        </p:txBody>
      </p:sp>
      <p:sp>
        <p:nvSpPr>
          <p:cNvPr id="31" name="角丸四角形 30"/>
          <p:cNvSpPr/>
          <p:nvPr/>
        </p:nvSpPr>
        <p:spPr>
          <a:xfrm>
            <a:off x="5220072" y="3633170"/>
            <a:ext cx="2076328" cy="835002"/>
          </a:xfrm>
          <a:prstGeom prst="roundRect">
            <a:avLst/>
          </a:prstGeom>
          <a:solidFill>
            <a:srgbClr val="FFFF00">
              <a:alpha val="66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ファシリテーター養成研修</a:t>
            </a:r>
            <a:r>
              <a:rPr lang="ja-JP" altLang="en-US" sz="1200" b="1" dirty="0">
                <a:solidFill>
                  <a:schemeClr val="tx1"/>
                </a:solidFill>
              </a:rPr>
              <a:t>　</a:t>
            </a:r>
            <a:endParaRPr lang="en-US" altLang="ja-JP" sz="1200" b="1" dirty="0" smtClean="0">
              <a:solidFill>
                <a:schemeClr val="tx1"/>
              </a:solidFill>
            </a:endParaRPr>
          </a:p>
          <a:p>
            <a:r>
              <a:rPr lang="ja-JP" altLang="en-US" sz="1200" dirty="0" smtClean="0">
                <a:solidFill>
                  <a:srgbClr val="FF0000"/>
                </a:solidFill>
              </a:rPr>
              <a:t>相談</a:t>
            </a:r>
            <a:r>
              <a:rPr lang="ja-JP" altLang="en-US" sz="1200" dirty="0">
                <a:solidFill>
                  <a:srgbClr val="FF0000"/>
                </a:solidFill>
              </a:rPr>
              <a:t>支援</a:t>
            </a:r>
            <a:r>
              <a:rPr lang="ja-JP" altLang="en-US" sz="1200" dirty="0" smtClean="0">
                <a:solidFill>
                  <a:srgbClr val="FF0000"/>
                </a:solidFill>
              </a:rPr>
              <a:t>専門員として一定の実務経験者を対象</a:t>
            </a:r>
            <a:endParaRPr lang="en-US" altLang="ja-JP" sz="1200" dirty="0">
              <a:solidFill>
                <a:srgbClr val="FF0000"/>
              </a:solidFill>
            </a:endParaRPr>
          </a:p>
        </p:txBody>
      </p:sp>
      <p:sp>
        <p:nvSpPr>
          <p:cNvPr id="38" name="角丸四角形 37"/>
          <p:cNvSpPr/>
          <p:nvPr/>
        </p:nvSpPr>
        <p:spPr>
          <a:xfrm>
            <a:off x="1241130" y="3090035"/>
            <a:ext cx="2137665" cy="616344"/>
          </a:xfrm>
          <a:prstGeom prst="roundRect">
            <a:avLst/>
          </a:prstGeom>
          <a:solidFill>
            <a:schemeClr val="bg1">
              <a:alpha val="7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smtClean="0">
                <a:solidFill>
                  <a:schemeClr val="tx1"/>
                </a:solidFill>
              </a:rPr>
              <a:t>相談支援専門員・ｻｰﾋﾞｽ管理責任者等による　ＯＪＴ</a:t>
            </a:r>
            <a:endParaRPr lang="en-US" altLang="ja-JP" sz="1050" dirty="0" smtClean="0">
              <a:solidFill>
                <a:schemeClr val="tx1"/>
              </a:solidFill>
            </a:endParaRPr>
          </a:p>
          <a:p>
            <a:r>
              <a:rPr lang="ja-JP" altLang="en-US" sz="1050" dirty="0" smtClean="0">
                <a:solidFill>
                  <a:schemeClr val="tx1"/>
                </a:solidFill>
              </a:rPr>
              <a:t>事業所内でのスーパーバイズ</a:t>
            </a:r>
            <a:endParaRPr lang="ja-JP" altLang="en-US" sz="1050" dirty="0">
              <a:solidFill>
                <a:schemeClr val="tx1"/>
              </a:solidFill>
            </a:endParaRPr>
          </a:p>
        </p:txBody>
      </p:sp>
      <p:sp>
        <p:nvSpPr>
          <p:cNvPr id="39" name="スライド番号プレースホルダー 1"/>
          <p:cNvSpPr>
            <a:spLocks noGrp="1"/>
          </p:cNvSpPr>
          <p:nvPr>
            <p:ph type="sldNum" sz="quarter" idx="12"/>
          </p:nvPr>
        </p:nvSpPr>
        <p:spPr>
          <a:xfrm>
            <a:off x="6772275" y="6340467"/>
            <a:ext cx="2133600" cy="365125"/>
          </a:xfrm>
        </p:spPr>
        <p:txBody>
          <a:bodyPr/>
          <a:lstStyle/>
          <a:p>
            <a:r>
              <a:rPr kumimoji="1" lang="ja-JP" altLang="en-US" dirty="0" smtClean="0"/>
              <a:t>２５</a:t>
            </a:r>
            <a:endParaRPr kumimoji="1" lang="ja-JP" altLang="en-US" dirty="0"/>
          </a:p>
        </p:txBody>
      </p:sp>
    </p:spTree>
    <p:extLst>
      <p:ext uri="{BB962C8B-B14F-4D97-AF65-F5344CB8AC3E}">
        <p14:creationId xmlns:p14="http://schemas.microsoft.com/office/powerpoint/2010/main" val="1712271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pPr algn="l"/>
            <a:r>
              <a:rPr kumimoji="1" lang="ja-JP" altLang="en-US" sz="3600" dirty="0" smtClean="0"/>
              <a:t>～おわりに～</a:t>
            </a:r>
            <a:endParaRPr kumimoji="1" lang="ja-JP" altLang="en-US" sz="3600" dirty="0"/>
          </a:p>
        </p:txBody>
      </p:sp>
      <p:sp>
        <p:nvSpPr>
          <p:cNvPr id="3" name="コンテンツ プレースホルダー 2"/>
          <p:cNvSpPr>
            <a:spLocks noGrp="1"/>
          </p:cNvSpPr>
          <p:nvPr>
            <p:ph idx="1"/>
          </p:nvPr>
        </p:nvSpPr>
        <p:spPr>
          <a:xfrm>
            <a:off x="457200" y="1600200"/>
            <a:ext cx="8229600" cy="4853136"/>
          </a:xfrm>
        </p:spPr>
        <p:txBody>
          <a:bodyPr>
            <a:noAutofit/>
          </a:bodyPr>
          <a:lstStyle/>
          <a:p>
            <a:pPr marL="0" indent="0">
              <a:buNone/>
            </a:pPr>
            <a:r>
              <a:rPr lang="ja-JP" altLang="en-US" sz="2400" dirty="0" smtClean="0"/>
              <a:t>このビジョンの体系図にあるように、コアメンバーが県や圏域における人材育成を行なうことで、各市町村などにおいての人材育成もさらに活発化され、長中期的には福祉現場にまで裾野を広げていきたいと考えております。また、人材育成の体制は人が変わっても継続して積み上げていくことを目指します。</a:t>
            </a:r>
            <a:endParaRPr lang="en-US" altLang="ja-JP" sz="2400" dirty="0" smtClean="0"/>
          </a:p>
          <a:p>
            <a:pPr marL="0" indent="0">
              <a:buNone/>
            </a:pPr>
            <a:r>
              <a:rPr lang="ja-JP" altLang="en-US" sz="2400" dirty="0" smtClean="0"/>
              <a:t>このビジョンはＰＤＣＡサイクルに基づき、部会やＷＧにおいて定期的に評価検討を行ない、適宜バージョンアップしていきます。</a:t>
            </a:r>
            <a:endParaRPr lang="en-US" altLang="ja-JP" sz="2400" dirty="0" smtClean="0"/>
          </a:p>
          <a:p>
            <a:pPr marL="0" indent="0">
              <a:buNone/>
            </a:pPr>
            <a:r>
              <a:rPr lang="ja-JP" altLang="en-US" sz="2400" dirty="0"/>
              <a:t>それぞれ</a:t>
            </a:r>
            <a:r>
              <a:rPr lang="ja-JP" altLang="en-US" sz="2400" dirty="0" smtClean="0"/>
              <a:t>の持っている役割や取組みを官民協働で</a:t>
            </a:r>
            <a:r>
              <a:rPr lang="ja-JP" altLang="en-US" sz="2400" dirty="0"/>
              <a:t>行なって</a:t>
            </a:r>
            <a:r>
              <a:rPr lang="ja-JP" altLang="en-US" sz="2400" dirty="0" smtClean="0"/>
              <a:t>いくことにより、ご本人の幸せにつながることを期待しております。</a:t>
            </a:r>
            <a:endParaRPr lang="en-US" altLang="ja-JP" sz="2400" dirty="0" smtClean="0"/>
          </a:p>
          <a:p>
            <a:pPr marL="0" indent="0">
              <a:buNone/>
            </a:pPr>
            <a:endParaRPr lang="en-US" altLang="ja-JP" sz="2400" dirty="0" smtClean="0"/>
          </a:p>
          <a:p>
            <a:pPr marL="0" indent="0" algn="r">
              <a:buNone/>
            </a:pPr>
            <a:r>
              <a:rPr kumimoji="1" lang="ja-JP" altLang="en-US" sz="2400" dirty="0" smtClean="0"/>
              <a:t>平成２８年５月</a:t>
            </a:r>
            <a:endParaRPr kumimoji="1" lang="ja-JP" altLang="en-US" sz="2400" dirty="0"/>
          </a:p>
        </p:txBody>
      </p:sp>
    </p:spTree>
    <p:extLst>
      <p:ext uri="{BB962C8B-B14F-4D97-AF65-F5344CB8AC3E}">
        <p14:creationId xmlns:p14="http://schemas.microsoft.com/office/powerpoint/2010/main" val="214455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tx2"/>
                </a:solidFill>
                <a:effectLst>
                  <a:outerShdw blurRad="38100" dist="38100" dir="2700000" algn="tl">
                    <a:srgbClr val="000000">
                      <a:alpha val="43137"/>
                    </a:srgbClr>
                  </a:outerShdw>
                </a:effectLst>
              </a:rPr>
              <a:t>目　次</a:t>
            </a:r>
            <a:endParaRPr kumimoji="1" lang="ja-JP" altLang="en-US" dirty="0">
              <a:solidFill>
                <a:schemeClr val="tx2"/>
              </a:solidFill>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1115616" y="1393320"/>
            <a:ext cx="6840760" cy="5001643"/>
          </a:xfrm>
        </p:spPr>
        <p:txBody>
          <a:bodyPr>
            <a:normAutofit fontScale="70000" lnSpcReduction="20000"/>
          </a:bodyPr>
          <a:lstStyle/>
          <a:p>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福島県</a:t>
            </a:r>
            <a:r>
              <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が目指す人材</a:t>
            </a:r>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育成体系                             </a:t>
            </a:r>
            <a:endParaRPr lang="en-US" altLang="ja-JP" sz="17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100" dirty="0" smtClean="0">
                <a:solidFill>
                  <a:prstClr val="black"/>
                </a:solidFill>
                <a:latin typeface="HG丸ｺﾞｼｯｸM-PRO" panose="020F0600000000000000" pitchFamily="50" charset="-128"/>
                <a:ea typeface="HG丸ｺﾞｼｯｸM-PRO" panose="020F0600000000000000" pitchFamily="50" charset="-128"/>
              </a:rPr>
              <a:t>福島県の目指すべき人材　　　　　　　　　　　　　　　　　  </a:t>
            </a:r>
            <a:endParaRPr lang="en-US" altLang="ja-JP" sz="2100" dirty="0" smtClean="0">
              <a:solidFill>
                <a:prstClr val="black"/>
              </a:solidFill>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100" dirty="0">
                <a:latin typeface="HG丸ｺﾞｼｯｸM-PRO" panose="020F0600000000000000" pitchFamily="50" charset="-128"/>
                <a:ea typeface="HG丸ｺﾞｼｯｸM-PRO" panose="020F0600000000000000" pitchFamily="50" charset="-128"/>
              </a:rPr>
              <a:t>福島県</a:t>
            </a:r>
            <a:r>
              <a:rPr lang="ja-JP" altLang="en-US" sz="2100" dirty="0" err="1">
                <a:latin typeface="HG丸ｺﾞｼｯｸM-PRO" panose="020F0600000000000000" pitchFamily="50" charset="-128"/>
                <a:ea typeface="HG丸ｺﾞｼｯｸM-PRO" panose="020F0600000000000000" pitchFamily="50" charset="-128"/>
              </a:rPr>
              <a:t>障がい</a:t>
            </a:r>
            <a:r>
              <a:rPr lang="ja-JP" altLang="en-US" sz="2100" dirty="0">
                <a:latin typeface="HG丸ｺﾞｼｯｸM-PRO" panose="020F0600000000000000" pitchFamily="50" charset="-128"/>
                <a:ea typeface="HG丸ｺﾞｼｯｸM-PRO" panose="020F0600000000000000" pitchFamily="50" charset="-128"/>
              </a:rPr>
              <a:t>者相談支援従事者研修</a:t>
            </a:r>
            <a:r>
              <a:rPr lang="ja-JP" altLang="en-US" sz="2100" dirty="0" smtClean="0">
                <a:latin typeface="HG丸ｺﾞｼｯｸM-PRO" panose="020F0600000000000000" pitchFamily="50" charset="-128"/>
                <a:ea typeface="HG丸ｺﾞｼｯｸM-PRO" panose="020F0600000000000000" pitchFamily="50" charset="-128"/>
              </a:rPr>
              <a:t>体系                               </a:t>
            </a:r>
            <a:endParaRPr lang="en-US" altLang="ja-JP" sz="21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100" dirty="0" smtClean="0">
                <a:latin typeface="HG丸ｺﾞｼｯｸM-PRO" panose="020F0600000000000000" pitchFamily="50" charset="-128"/>
                <a:ea typeface="HG丸ｺﾞｼｯｸM-PRO" panose="020F0600000000000000" pitchFamily="50" charset="-128"/>
              </a:rPr>
              <a:t>福島県</a:t>
            </a:r>
            <a:r>
              <a:rPr lang="ja-JP" altLang="en-US" sz="2100" dirty="0">
                <a:latin typeface="HG丸ｺﾞｼｯｸM-PRO" panose="020F0600000000000000" pitchFamily="50" charset="-128"/>
                <a:ea typeface="HG丸ｺﾞｼｯｸM-PRO" panose="020F0600000000000000" pitchFamily="50" charset="-128"/>
              </a:rPr>
              <a:t>に</a:t>
            </a:r>
            <a:r>
              <a:rPr lang="ja-JP" altLang="en-US" sz="2100" dirty="0" smtClean="0">
                <a:latin typeface="HG丸ｺﾞｼｯｸM-PRO" panose="020F0600000000000000" pitchFamily="50" charset="-128"/>
                <a:ea typeface="HG丸ｺﾞｼｯｸM-PRO" panose="020F0600000000000000" pitchFamily="50" charset="-128"/>
              </a:rPr>
              <a:t>おける人材育成体系　　　                                     　　　　　　　　　　　</a:t>
            </a:r>
            <a:endParaRPr lang="en-US" altLang="ja-JP" sz="21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100" dirty="0">
                <a:latin typeface="HG丸ｺﾞｼｯｸM-PRO" panose="020F0600000000000000" pitchFamily="50" charset="-128"/>
                <a:ea typeface="HG丸ｺﾞｼｯｸM-PRO" panose="020F0600000000000000" pitchFamily="50" charset="-128"/>
              </a:rPr>
              <a:t>圏域の人材育成</a:t>
            </a:r>
            <a:r>
              <a:rPr lang="ja-JP" altLang="en-US" sz="2100" dirty="0" smtClean="0">
                <a:latin typeface="HG丸ｺﾞｼｯｸM-PRO" panose="020F0600000000000000" pitchFamily="50" charset="-128"/>
                <a:ea typeface="HG丸ｺﾞｼｯｸM-PRO" panose="020F0600000000000000" pitchFamily="50" charset="-128"/>
              </a:rPr>
              <a:t>体系　　　　　　　　　　　                         　　　　　　　</a:t>
            </a:r>
            <a:endParaRPr lang="en-US" altLang="ja-JP" sz="21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100" dirty="0">
                <a:latin typeface="HG丸ｺﾞｼｯｸM-PRO" panose="020F0600000000000000" pitchFamily="50" charset="-128"/>
                <a:ea typeface="HG丸ｺﾞｼｯｸM-PRO" panose="020F0600000000000000" pitchFamily="50" charset="-128"/>
              </a:rPr>
              <a:t>地域における人材育成</a:t>
            </a:r>
            <a:r>
              <a:rPr lang="ja-JP" altLang="en-US" sz="2100" dirty="0" smtClean="0">
                <a:latin typeface="HG丸ｺﾞｼｯｸM-PRO" panose="020F0600000000000000" pitchFamily="50" charset="-128"/>
                <a:ea typeface="HG丸ｺﾞｼｯｸM-PRO" panose="020F0600000000000000" pitchFamily="50" charset="-128"/>
              </a:rPr>
              <a:t>体系 　　　　　　　　　　　　　　　　</a:t>
            </a:r>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　　　　　　</a:t>
            </a:r>
            <a:endParaRPr kumimoji="1" lang="en-US" altLang="ja-JP" b="1" dirty="0" smtClean="0">
              <a:solidFill>
                <a:schemeClr val="accent2">
                  <a:lumMod val="75000"/>
                </a:schemeClr>
              </a:solidFill>
              <a:latin typeface="HG丸ｺﾞｼｯｸM-PRO" panose="020F0600000000000000" pitchFamily="50" charset="-128"/>
              <a:ea typeface="HG丸ｺﾞｼｯｸM-PRO" panose="020F0600000000000000" pitchFamily="50" charset="-128"/>
            </a:endParaRPr>
          </a:p>
          <a:p>
            <a:r>
              <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障</a:t>
            </a:r>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がい福祉従事者に必要な資質                         </a:t>
            </a:r>
            <a:endParaRPr kumimoji="1" lang="en-US" altLang="ja-JP" sz="17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err="1" smtClean="0">
                <a:solidFill>
                  <a:prstClr val="black"/>
                </a:solidFill>
                <a:latin typeface="HG丸ｺﾞｼｯｸM-PRO" panose="020F0600000000000000" pitchFamily="50" charset="-128"/>
                <a:ea typeface="HG丸ｺﾞｼｯｸM-PRO" panose="020F0600000000000000" pitchFamily="50" charset="-128"/>
              </a:rPr>
              <a:t>障がい</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福祉従事者とは　　　　　　　　　　         　      　　　　　　　　　　　</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err="1">
                <a:solidFill>
                  <a:prstClr val="black"/>
                </a:solidFill>
                <a:latin typeface="HG丸ｺﾞｼｯｸM-PRO" panose="020F0600000000000000" pitchFamily="50" charset="-128"/>
                <a:ea typeface="HG丸ｺﾞｼｯｸM-PRO" panose="020F0600000000000000" pitchFamily="50" charset="-128"/>
              </a:rPr>
              <a:t>障</a:t>
            </a:r>
            <a:r>
              <a:rPr lang="ja-JP" altLang="en-US" sz="2000" dirty="0" err="1" smtClean="0">
                <a:solidFill>
                  <a:prstClr val="black"/>
                </a:solidFill>
                <a:latin typeface="HG丸ｺﾞｼｯｸM-PRO" panose="020F0600000000000000" pitchFamily="50" charset="-128"/>
                <a:ea typeface="HG丸ｺﾞｼｯｸM-PRO" panose="020F0600000000000000" pitchFamily="50" charset="-128"/>
              </a:rPr>
              <a:t>がい</a:t>
            </a: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福祉従事者に必要な資質　　　　　　　　　　　　　 　　　　　　　</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相談</a:t>
            </a:r>
            <a:r>
              <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支援従事者に求められているもの</a:t>
            </a:r>
            <a:endParaRPr lang="en-US" altLang="ja-JP" b="1" dirty="0">
              <a:solidFill>
                <a:schemeClr val="accent2">
                  <a:lumMod val="75000"/>
                </a:schemeClr>
              </a:solidFill>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latin typeface="HG丸ｺﾞｼｯｸM-PRO" panose="020F0600000000000000" pitchFamily="50" charset="-128"/>
                <a:ea typeface="HG丸ｺﾞｼｯｸM-PRO" panose="020F0600000000000000" pitchFamily="50" charset="-128"/>
              </a:rPr>
              <a:t>相談支援従事者とは</a:t>
            </a:r>
            <a:endParaRPr lang="en-US" altLang="ja-JP" sz="20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a:latin typeface="HG丸ｺﾞｼｯｸM-PRO" panose="020F0600000000000000" pitchFamily="50" charset="-128"/>
                <a:ea typeface="HG丸ｺﾞｼｯｸM-PRO" panose="020F0600000000000000" pitchFamily="50" charset="-128"/>
              </a:rPr>
              <a:t>支援の三重構造</a:t>
            </a:r>
            <a:endParaRPr lang="en-US" altLang="ja-JP" sz="2000" dirty="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latin typeface="HG丸ｺﾞｼｯｸM-PRO" panose="020F0600000000000000" pitchFamily="50" charset="-128"/>
                <a:ea typeface="HG丸ｺﾞｼｯｸM-PRO" panose="020F0600000000000000" pitchFamily="50" charset="-128"/>
              </a:rPr>
              <a:t>相談</a:t>
            </a:r>
            <a:r>
              <a:rPr lang="ja-JP" altLang="en-US" sz="2000" dirty="0">
                <a:latin typeface="HG丸ｺﾞｼｯｸM-PRO" panose="020F0600000000000000" pitchFamily="50" charset="-128"/>
                <a:ea typeface="HG丸ｺﾞｼｯｸM-PRO" panose="020F0600000000000000" pitchFamily="50" charset="-128"/>
              </a:rPr>
              <a:t>支援専門員に求められている</a:t>
            </a:r>
            <a:r>
              <a:rPr lang="ja-JP" altLang="en-US" sz="2000" dirty="0" smtClean="0">
                <a:latin typeface="HG丸ｺﾞｼｯｸM-PRO" panose="020F0600000000000000" pitchFamily="50" charset="-128"/>
                <a:ea typeface="HG丸ｺﾞｼｯｸM-PRO" panose="020F0600000000000000" pitchFamily="50" charset="-128"/>
              </a:rPr>
              <a:t>もの</a:t>
            </a:r>
            <a:endParaRPr lang="en-US" altLang="ja-JP" sz="20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latin typeface="HG丸ｺﾞｼｯｸM-PRO" panose="020F0600000000000000" pitchFamily="50" charset="-128"/>
                <a:ea typeface="HG丸ｺﾞｼｯｸM-PRO" panose="020F0600000000000000" pitchFamily="50" charset="-128"/>
              </a:rPr>
              <a:t>サービス管理責任者等に求められているもの</a:t>
            </a:r>
            <a:endParaRPr lang="en-US" altLang="ja-JP" sz="20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latin typeface="HG丸ｺﾞｼｯｸM-PRO" panose="020F0600000000000000" pitchFamily="50" charset="-128"/>
                <a:ea typeface="HG丸ｺﾞｼｯｸM-PRO" panose="020F0600000000000000" pitchFamily="50" charset="-128"/>
              </a:rPr>
              <a:t>相談支援</a:t>
            </a:r>
            <a:r>
              <a:rPr lang="ja-JP" altLang="en-US" sz="2000" dirty="0">
                <a:latin typeface="HG丸ｺﾞｼｯｸM-PRO" panose="020F0600000000000000" pitchFamily="50" charset="-128"/>
                <a:ea typeface="HG丸ｺﾞｼｯｸM-PRO" panose="020F0600000000000000" pitchFamily="50" charset="-128"/>
              </a:rPr>
              <a:t>専門員</a:t>
            </a:r>
            <a:r>
              <a:rPr lang="ja-JP" altLang="en-US" sz="2000" dirty="0" smtClean="0">
                <a:latin typeface="HG丸ｺﾞｼｯｸM-PRO" panose="020F0600000000000000" pitchFamily="50" charset="-128"/>
                <a:ea typeface="HG丸ｺﾞｼｯｸM-PRO" panose="020F0600000000000000" pitchFamily="50" charset="-128"/>
              </a:rPr>
              <a:t>とサービス管理責任者の連携による効果</a:t>
            </a:r>
            <a:endParaRPr lang="en-US" altLang="ja-JP" sz="2000" dirty="0" smtClean="0">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latin typeface="HG丸ｺﾞｼｯｸM-PRO" panose="020F0600000000000000" pitchFamily="50" charset="-128"/>
                <a:ea typeface="HG丸ｺﾞｼｯｸM-PRO" panose="020F0600000000000000" pitchFamily="50" charset="-128"/>
              </a:rPr>
              <a:t>熟達度</a:t>
            </a:r>
            <a:r>
              <a:rPr lang="ja-JP" altLang="en-US" sz="2000" dirty="0">
                <a:latin typeface="HG丸ｺﾞｼｯｸM-PRO" panose="020F0600000000000000" pitchFamily="50" charset="-128"/>
                <a:ea typeface="HG丸ｺﾞｼｯｸM-PRO" panose="020F0600000000000000" pitchFamily="50" charset="-128"/>
              </a:rPr>
              <a:t>に</a:t>
            </a:r>
            <a:r>
              <a:rPr lang="ja-JP" altLang="en-US" sz="2000" dirty="0" smtClean="0">
                <a:latin typeface="HG丸ｺﾞｼｯｸM-PRO" panose="020F0600000000000000" pitchFamily="50" charset="-128"/>
                <a:ea typeface="HG丸ｺﾞｼｯｸM-PRO" panose="020F0600000000000000" pitchFamily="50" charset="-128"/>
              </a:rPr>
              <a:t>よる期待される役割や業務</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福島県</a:t>
            </a:r>
            <a:r>
              <a:rPr lang="ja-JP" altLang="en-US" b="1" dirty="0">
                <a:solidFill>
                  <a:schemeClr val="accent2">
                    <a:lumMod val="75000"/>
                  </a:schemeClr>
                </a:solidFill>
                <a:latin typeface="HG丸ｺﾞｼｯｸM-PRO" panose="020F0600000000000000" pitchFamily="50" charset="-128"/>
                <a:ea typeface="HG丸ｺﾞｼｯｸM-PRO" panose="020F0600000000000000" pitchFamily="50" charset="-128"/>
              </a:rPr>
              <a:t>における相談支援従事者</a:t>
            </a:r>
            <a:r>
              <a:rPr lang="ja-JP" altLang="en-US"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研修について</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相談支援従事者研修体系</a:t>
            </a:r>
            <a:endParaRPr lang="en-US" altLang="ja-JP" sz="2000" dirty="0" smtClean="0">
              <a:solidFill>
                <a:prstClr val="black"/>
              </a:solidFill>
              <a:latin typeface="HG丸ｺﾞｼｯｸM-PRO" panose="020F0600000000000000" pitchFamily="50" charset="-128"/>
              <a:ea typeface="HG丸ｺﾞｼｯｸM-PRO" panose="020F0600000000000000" pitchFamily="50" charset="-128"/>
            </a:endParaRPr>
          </a:p>
          <a:p>
            <a:pPr marL="1314450" lvl="2" indent="-514350">
              <a:buFont typeface="+mj-lt"/>
              <a:buAutoNum type="romanLcPeriod"/>
            </a:pPr>
            <a:r>
              <a:rPr lang="ja-JP" altLang="en-US" sz="2000" dirty="0" smtClean="0">
                <a:solidFill>
                  <a:prstClr val="black"/>
                </a:solidFill>
                <a:latin typeface="HG丸ｺﾞｼｯｸM-PRO" panose="020F0600000000000000" pitchFamily="50" charset="-128"/>
                <a:ea typeface="HG丸ｺﾞｼｯｸM-PRO" panose="020F0600000000000000" pitchFamily="50" charset="-128"/>
              </a:rPr>
              <a:t>福島県の相談支援専門員の研修体系</a:t>
            </a:r>
            <a:endParaRPr kumimoji="1" lang="en-US" altLang="ja-JP" b="1" dirty="0" smtClean="0">
              <a:solidFill>
                <a:schemeClr val="accent2">
                  <a:lumMod val="75000"/>
                </a:schemeClr>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8439055" y="1501919"/>
            <a:ext cx="451429" cy="1477328"/>
          </a:xfrm>
          <a:prstGeom prst="rect">
            <a:avLst/>
          </a:prstGeom>
          <a:noFill/>
        </p:spPr>
        <p:txBody>
          <a:bodyPr wrap="square" rtlCol="0">
            <a:spAutoFit/>
          </a:bodyPr>
          <a:lstStyle/>
          <a:p>
            <a:r>
              <a:rPr kumimoji="1" lang="en-US" altLang="ja-JP" sz="1400" dirty="0" smtClean="0"/>
              <a:t>2</a:t>
            </a:r>
          </a:p>
          <a:p>
            <a:endParaRPr kumimoji="1" lang="en-US" altLang="ja-JP" sz="400" dirty="0" smtClean="0"/>
          </a:p>
          <a:p>
            <a:r>
              <a:rPr lang="en-US" altLang="ja-JP" sz="1400" dirty="0" smtClean="0"/>
              <a:t>3</a:t>
            </a:r>
          </a:p>
          <a:p>
            <a:r>
              <a:rPr lang="en-US" altLang="ja-JP" sz="1400" dirty="0" smtClean="0"/>
              <a:t>4</a:t>
            </a:r>
          </a:p>
          <a:p>
            <a:r>
              <a:rPr lang="en-US" altLang="ja-JP" sz="1400" dirty="0" smtClean="0"/>
              <a:t>5</a:t>
            </a:r>
          </a:p>
          <a:p>
            <a:r>
              <a:rPr lang="en-US" altLang="ja-JP" sz="1400" dirty="0" smtClean="0"/>
              <a:t>6</a:t>
            </a:r>
          </a:p>
          <a:p>
            <a:r>
              <a:rPr lang="en-US" altLang="ja-JP" sz="1400" dirty="0" smtClean="0"/>
              <a:t>7</a:t>
            </a:r>
          </a:p>
        </p:txBody>
      </p:sp>
      <p:sp>
        <p:nvSpPr>
          <p:cNvPr id="7" name="テキスト ボックス 6"/>
          <p:cNvSpPr txBox="1"/>
          <p:nvPr/>
        </p:nvSpPr>
        <p:spPr>
          <a:xfrm>
            <a:off x="8402307" y="2896006"/>
            <a:ext cx="482188" cy="800219"/>
          </a:xfrm>
          <a:prstGeom prst="rect">
            <a:avLst/>
          </a:prstGeom>
          <a:noFill/>
        </p:spPr>
        <p:txBody>
          <a:bodyPr wrap="square" rtlCol="0">
            <a:spAutoFit/>
          </a:bodyPr>
          <a:lstStyle/>
          <a:p>
            <a:r>
              <a:rPr lang="en-US" altLang="ja-JP" sz="1400" dirty="0" smtClean="0"/>
              <a:t> 8</a:t>
            </a:r>
            <a:endParaRPr kumimoji="1" lang="en-US" altLang="ja-JP" sz="1400" dirty="0" smtClean="0"/>
          </a:p>
          <a:p>
            <a:endParaRPr kumimoji="1" lang="en-US" altLang="ja-JP" sz="400" dirty="0" smtClean="0"/>
          </a:p>
          <a:p>
            <a:r>
              <a:rPr lang="en-US" altLang="ja-JP" sz="1400" dirty="0" smtClean="0"/>
              <a:t> 9</a:t>
            </a:r>
          </a:p>
          <a:p>
            <a:r>
              <a:rPr lang="en-US" altLang="ja-JP" sz="1400" dirty="0" smtClean="0"/>
              <a:t>10</a:t>
            </a:r>
          </a:p>
        </p:txBody>
      </p:sp>
      <p:sp>
        <p:nvSpPr>
          <p:cNvPr id="8" name="テキスト ボックス 7"/>
          <p:cNvSpPr txBox="1"/>
          <p:nvPr/>
        </p:nvSpPr>
        <p:spPr>
          <a:xfrm>
            <a:off x="8402307" y="3665219"/>
            <a:ext cx="586408" cy="1661993"/>
          </a:xfrm>
          <a:prstGeom prst="rect">
            <a:avLst/>
          </a:prstGeom>
          <a:noFill/>
        </p:spPr>
        <p:txBody>
          <a:bodyPr wrap="square" rtlCol="0">
            <a:spAutoFit/>
          </a:bodyPr>
          <a:lstStyle/>
          <a:p>
            <a:r>
              <a:rPr kumimoji="1" lang="en-US" altLang="ja-JP" sz="1400" dirty="0" smtClean="0"/>
              <a:t>14</a:t>
            </a:r>
          </a:p>
          <a:p>
            <a:endParaRPr kumimoji="1" lang="en-US" altLang="ja-JP" sz="400" dirty="0" smtClean="0"/>
          </a:p>
          <a:p>
            <a:r>
              <a:rPr lang="en-US" altLang="ja-JP" sz="1400" dirty="0" smtClean="0"/>
              <a:t>15</a:t>
            </a:r>
          </a:p>
          <a:p>
            <a:r>
              <a:rPr lang="en-US" altLang="ja-JP" sz="1400" dirty="0" smtClean="0"/>
              <a:t>16</a:t>
            </a:r>
          </a:p>
          <a:p>
            <a:r>
              <a:rPr lang="en-US" altLang="ja-JP" sz="1400" dirty="0" smtClean="0"/>
              <a:t>17</a:t>
            </a:r>
          </a:p>
          <a:p>
            <a:r>
              <a:rPr lang="en-US" altLang="ja-JP" sz="1400" dirty="0" smtClean="0"/>
              <a:t>19</a:t>
            </a:r>
          </a:p>
          <a:p>
            <a:r>
              <a:rPr lang="en-US" altLang="ja-JP" sz="1400" dirty="0" smtClean="0"/>
              <a:t>21</a:t>
            </a:r>
          </a:p>
          <a:p>
            <a:r>
              <a:rPr lang="en-US" altLang="ja-JP" sz="1400" dirty="0" smtClean="0"/>
              <a:t>22</a:t>
            </a:r>
            <a:endParaRPr kumimoji="1" lang="ja-JP" altLang="en-US" sz="1400" dirty="0"/>
          </a:p>
        </p:txBody>
      </p:sp>
      <p:sp>
        <p:nvSpPr>
          <p:cNvPr id="9" name="テキスト ボックス 8"/>
          <p:cNvSpPr txBox="1"/>
          <p:nvPr/>
        </p:nvSpPr>
        <p:spPr>
          <a:xfrm>
            <a:off x="8402307" y="5340659"/>
            <a:ext cx="586408" cy="800219"/>
          </a:xfrm>
          <a:prstGeom prst="rect">
            <a:avLst/>
          </a:prstGeom>
          <a:noFill/>
        </p:spPr>
        <p:txBody>
          <a:bodyPr wrap="square" rtlCol="0">
            <a:spAutoFit/>
          </a:bodyPr>
          <a:lstStyle/>
          <a:p>
            <a:r>
              <a:rPr kumimoji="1" lang="en-US" altLang="ja-JP" sz="1400" dirty="0" smtClean="0"/>
              <a:t>23</a:t>
            </a:r>
          </a:p>
          <a:p>
            <a:endParaRPr kumimoji="1" lang="en-US" altLang="ja-JP" sz="400" dirty="0" smtClean="0"/>
          </a:p>
          <a:p>
            <a:r>
              <a:rPr lang="en-US" altLang="ja-JP" sz="1400" dirty="0" smtClean="0"/>
              <a:t>24</a:t>
            </a:r>
          </a:p>
          <a:p>
            <a:r>
              <a:rPr lang="en-US" altLang="ja-JP" sz="1400" dirty="0" smtClean="0"/>
              <a:t>25</a:t>
            </a:r>
          </a:p>
        </p:txBody>
      </p:sp>
      <p:sp>
        <p:nvSpPr>
          <p:cNvPr id="10" name="スライド番号プレースホルダー 1"/>
          <p:cNvSpPr>
            <a:spLocks noGrp="1"/>
          </p:cNvSpPr>
          <p:nvPr>
            <p:ph type="sldNum" sz="quarter" idx="12"/>
          </p:nvPr>
        </p:nvSpPr>
        <p:spPr>
          <a:xfrm>
            <a:off x="6737757" y="6394963"/>
            <a:ext cx="2133600" cy="365125"/>
          </a:xfrm>
        </p:spPr>
        <p:txBody>
          <a:bodyPr/>
          <a:lstStyle/>
          <a:p>
            <a:r>
              <a:rPr kumimoji="1" lang="ja-JP" altLang="en-US" dirty="0" smtClean="0"/>
              <a:t>１</a:t>
            </a:r>
            <a:endParaRPr kumimoji="1" lang="ja-JP" altLang="en-US" dirty="0"/>
          </a:p>
        </p:txBody>
      </p:sp>
    </p:spTree>
    <p:extLst>
      <p:ext uri="{BB962C8B-B14F-4D97-AF65-F5344CB8AC3E}">
        <p14:creationId xmlns:p14="http://schemas.microsoft.com/office/powerpoint/2010/main" val="1760044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39552" y="2996952"/>
            <a:ext cx="8229600" cy="1008112"/>
          </a:xfrm>
        </p:spPr>
        <p:txBody>
          <a:bodyPr>
            <a:normAutofit/>
          </a:bodyPr>
          <a:lstStyle/>
          <a:p>
            <a:pPr marL="0" indent="0" algn="ctr">
              <a:buNone/>
            </a:pPr>
            <a:r>
              <a:rPr lang="ja-JP" altLang="en-US" sz="4000" b="1" dirty="0">
                <a:solidFill>
                  <a:schemeClr val="accent2">
                    <a:lumMod val="75000"/>
                  </a:schemeClr>
                </a:solidFill>
                <a:latin typeface="HG丸ｺﾞｼｯｸM-PRO" panose="020F0600000000000000" pitchFamily="50" charset="-128"/>
                <a:ea typeface="HG丸ｺﾞｼｯｸM-PRO" panose="020F0600000000000000" pitchFamily="50" charset="-128"/>
              </a:rPr>
              <a:t>福島県が目指す人材</a:t>
            </a:r>
            <a:r>
              <a:rPr lang="ja-JP" altLang="en-US" sz="4000" b="1" dirty="0" smtClean="0">
                <a:solidFill>
                  <a:schemeClr val="accent2">
                    <a:lumMod val="75000"/>
                  </a:schemeClr>
                </a:solidFill>
                <a:latin typeface="HG丸ｺﾞｼｯｸM-PRO" panose="020F0600000000000000" pitchFamily="50" charset="-128"/>
                <a:ea typeface="HG丸ｺﾞｼｯｸM-PRO" panose="020F0600000000000000" pitchFamily="50" charset="-128"/>
              </a:rPr>
              <a:t>育成体系</a:t>
            </a:r>
            <a:endParaRPr kumimoji="1" lang="ja-JP" altLang="en-US" sz="4000" b="1" dirty="0">
              <a:solidFill>
                <a:schemeClr val="accent2">
                  <a:lumMod val="75000"/>
                </a:schemeClr>
              </a:solidFill>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２</a:t>
            </a:r>
            <a:endParaRPr kumimoji="1" lang="ja-JP" altLang="en-US" dirty="0"/>
          </a:p>
        </p:txBody>
      </p:sp>
    </p:spTree>
    <p:extLst>
      <p:ext uri="{BB962C8B-B14F-4D97-AF65-F5344CB8AC3E}">
        <p14:creationId xmlns:p14="http://schemas.microsoft.com/office/powerpoint/2010/main" val="225996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260648"/>
            <a:ext cx="8856984" cy="6048672"/>
          </a:xfrm>
        </p:spPr>
        <p:txBody>
          <a:bodyPr>
            <a:normAutofit fontScale="92500"/>
          </a:bodyPr>
          <a:lstStyle/>
          <a:p>
            <a:pPr>
              <a:buNone/>
            </a:pPr>
            <a:r>
              <a:rPr lang="en-US" altLang="ja-JP" b="1" dirty="0" smtClean="0">
                <a:solidFill>
                  <a:srgbClr val="C00000"/>
                </a:solidFill>
              </a:rPr>
              <a:t>ⅰ</a:t>
            </a:r>
            <a:r>
              <a:rPr lang="ja-JP" altLang="en-US" b="1" dirty="0" smtClean="0">
                <a:solidFill>
                  <a:srgbClr val="C00000"/>
                </a:solidFill>
              </a:rPr>
              <a:t>福島県の目指すべき人材</a:t>
            </a:r>
            <a:endParaRPr lang="en-US" altLang="ja-JP" b="1" dirty="0" smtClean="0">
              <a:solidFill>
                <a:srgbClr val="C00000"/>
              </a:solidFill>
            </a:endParaRPr>
          </a:p>
          <a:p>
            <a:pPr>
              <a:buNone/>
            </a:pPr>
            <a:endParaRPr lang="en-US" altLang="ja-JP" sz="2000" b="1" dirty="0" smtClean="0">
              <a:solidFill>
                <a:srgbClr val="C00000"/>
              </a:solidFill>
            </a:endParaRPr>
          </a:p>
          <a:p>
            <a:pPr marL="0" indent="0">
              <a:buNone/>
            </a:pPr>
            <a:r>
              <a:rPr lang="ja-JP" altLang="en-US" sz="2800" b="1" dirty="0" smtClean="0"/>
              <a:t>◇目指すべき目標</a:t>
            </a:r>
            <a:r>
              <a:rPr lang="ja-JP" altLang="en-US" sz="2400" dirty="0" smtClean="0"/>
              <a:t>　</a:t>
            </a:r>
            <a:endParaRPr lang="en-US" altLang="ja-JP" sz="2400" dirty="0" smtClean="0"/>
          </a:p>
          <a:p>
            <a:pPr marL="0" indent="0">
              <a:buNone/>
            </a:pPr>
            <a:r>
              <a:rPr lang="ja-JP" altLang="en-US" sz="2400" dirty="0" smtClean="0"/>
              <a:t>　より身近な地域（圏域）で実践的なスーパーバイズが行なえ、</a:t>
            </a:r>
            <a:endParaRPr lang="en-US" altLang="ja-JP" sz="2400" dirty="0" smtClean="0"/>
          </a:p>
          <a:p>
            <a:pPr marL="0" indent="0">
              <a:buNone/>
            </a:pPr>
            <a:r>
              <a:rPr lang="ja-JP" altLang="en-US" sz="2400" dirty="0" smtClean="0"/>
              <a:t>　圏域のリーダー及び中核を担える人材育成を目指す。</a:t>
            </a:r>
            <a:endParaRPr lang="en-US" altLang="ja-JP" sz="2400" dirty="0" smtClean="0"/>
          </a:p>
          <a:p>
            <a:pPr marL="0" indent="0">
              <a:buNone/>
            </a:pPr>
            <a:r>
              <a:rPr lang="ja-JP" altLang="en-US" sz="2000" dirty="0" smtClean="0"/>
              <a:t>　　</a:t>
            </a:r>
            <a:endParaRPr lang="en-US" altLang="ja-JP" sz="2000" dirty="0" smtClean="0"/>
          </a:p>
          <a:p>
            <a:pPr marL="0" indent="0">
              <a:buNone/>
            </a:pPr>
            <a:endParaRPr lang="en-US" altLang="ja-JP" sz="2000" dirty="0" smtClean="0"/>
          </a:p>
          <a:p>
            <a:pPr marL="0" indent="0">
              <a:buNone/>
            </a:pPr>
            <a:r>
              <a:rPr lang="ja-JP" altLang="en-US" sz="2000" dirty="0" smtClean="0"/>
              <a:t>（</a:t>
            </a:r>
            <a:r>
              <a:rPr lang="en-US" altLang="ja-JP" sz="2000" dirty="0" smtClean="0"/>
              <a:t>1</a:t>
            </a:r>
            <a:r>
              <a:rPr lang="ja-JP" altLang="en-US" sz="2000" dirty="0" smtClean="0"/>
              <a:t>）人材育成部会・相談支援体制ワーキンググループ（</a:t>
            </a:r>
            <a:r>
              <a:rPr lang="en-US" altLang="ja-JP" sz="2000" dirty="0" smtClean="0"/>
              <a:t>WG</a:t>
            </a:r>
            <a:r>
              <a:rPr lang="ja-JP" altLang="en-US" sz="2000" dirty="0" smtClean="0"/>
              <a:t>）をコアメンバーとし県の</a:t>
            </a:r>
            <a:endParaRPr lang="en-US" altLang="ja-JP" sz="2000" dirty="0" smtClean="0"/>
          </a:p>
          <a:p>
            <a:pPr marL="0" indent="0">
              <a:buNone/>
            </a:pPr>
            <a:r>
              <a:rPr lang="ja-JP" altLang="en-US" sz="2000" dirty="0"/>
              <a:t>　</a:t>
            </a:r>
            <a:r>
              <a:rPr lang="ja-JP" altLang="en-US" sz="2000" dirty="0" smtClean="0"/>
              <a:t>　人材育成体系を作りながら育成の仕組みを構築する。</a:t>
            </a:r>
            <a:endParaRPr lang="en-US" altLang="ja-JP" sz="2000" dirty="0" smtClean="0"/>
          </a:p>
          <a:p>
            <a:pPr marL="0" indent="0">
              <a:buNone/>
            </a:pPr>
            <a:endParaRPr lang="en-US" altLang="ja-JP" sz="2000" dirty="0" smtClean="0"/>
          </a:p>
          <a:p>
            <a:pPr marL="0" indent="0">
              <a:buNone/>
            </a:pPr>
            <a:r>
              <a:rPr lang="ja-JP" altLang="en-US" sz="2000" dirty="0" smtClean="0"/>
              <a:t>（</a:t>
            </a:r>
            <a:r>
              <a:rPr lang="en-US" altLang="ja-JP" sz="2000" dirty="0" smtClean="0"/>
              <a:t>2</a:t>
            </a:r>
            <a:r>
              <a:rPr lang="ja-JP" altLang="en-US" sz="2000" dirty="0" smtClean="0"/>
              <a:t>）指導者養成研修などの参加から、法定研修の企画などを担いリーダー的人材</a:t>
            </a:r>
            <a:endParaRPr lang="en-US" altLang="ja-JP" sz="2000" dirty="0" smtClean="0"/>
          </a:p>
          <a:p>
            <a:pPr marL="0" indent="0">
              <a:buNone/>
            </a:pPr>
            <a:r>
              <a:rPr lang="ja-JP" altLang="en-US" sz="2000" dirty="0"/>
              <a:t>　</a:t>
            </a:r>
            <a:r>
              <a:rPr lang="ja-JP" altLang="en-US" sz="2000" dirty="0" smtClean="0"/>
              <a:t>　の裾野を広げる。</a:t>
            </a:r>
            <a:endParaRPr lang="en-US" altLang="ja-JP" sz="2000" dirty="0" smtClean="0"/>
          </a:p>
          <a:p>
            <a:pPr marL="0" indent="0">
              <a:buNone/>
            </a:pPr>
            <a:endParaRPr lang="en-US" altLang="ja-JP" sz="2000" dirty="0"/>
          </a:p>
          <a:p>
            <a:pPr marL="0" indent="0">
              <a:buNone/>
            </a:pPr>
            <a:r>
              <a:rPr lang="ja-JP" altLang="en-US" sz="2000" dirty="0" smtClean="0"/>
              <a:t>（</a:t>
            </a:r>
            <a:r>
              <a:rPr lang="en-US" altLang="ja-JP" sz="2000" dirty="0" smtClean="0"/>
              <a:t>3</a:t>
            </a:r>
            <a:r>
              <a:rPr lang="ja-JP" altLang="en-US" sz="2000" dirty="0" smtClean="0"/>
              <a:t>）各圏域における基幹相談支援センターの機能充実や、相談支援アドバイザー、</a:t>
            </a:r>
            <a:endParaRPr lang="en-US" altLang="ja-JP" sz="2000" dirty="0" smtClean="0"/>
          </a:p>
          <a:p>
            <a:pPr marL="0" indent="0">
              <a:buNone/>
            </a:pPr>
            <a:r>
              <a:rPr lang="ja-JP" altLang="en-US" sz="2000" dirty="0"/>
              <a:t>　</a:t>
            </a:r>
            <a:r>
              <a:rPr lang="ja-JP" altLang="en-US" sz="2000" dirty="0" smtClean="0"/>
              <a:t>　サービス管理責任者等の中核者を中心にし、より身近な圏域で</a:t>
            </a:r>
            <a:r>
              <a:rPr lang="ja-JP" altLang="en-US" sz="2000" dirty="0"/>
              <a:t>の</a:t>
            </a:r>
            <a:r>
              <a:rPr lang="ja-JP" altLang="en-US" sz="2000" dirty="0" smtClean="0"/>
              <a:t>研修、人材</a:t>
            </a:r>
            <a:endParaRPr lang="en-US" altLang="ja-JP" sz="2000" dirty="0" smtClean="0"/>
          </a:p>
          <a:p>
            <a:pPr marL="0" indent="0">
              <a:buNone/>
            </a:pPr>
            <a:r>
              <a:rPr lang="ja-JP" altLang="en-US" sz="2000" dirty="0"/>
              <a:t>　</a:t>
            </a:r>
            <a:r>
              <a:rPr lang="ja-JP" altLang="en-US" sz="2000" dirty="0" smtClean="0"/>
              <a:t>　育成体制を構築していくことができる。</a:t>
            </a:r>
            <a:endParaRPr lang="en-US" altLang="ja-JP" sz="2000" dirty="0" smtClean="0"/>
          </a:p>
        </p:txBody>
      </p:sp>
      <p:sp>
        <p:nvSpPr>
          <p:cNvPr id="2" name="スライド番号プレースホルダー 1"/>
          <p:cNvSpPr>
            <a:spLocks noGrp="1"/>
          </p:cNvSpPr>
          <p:nvPr>
            <p:ph type="sldNum" sz="quarter" idx="12"/>
          </p:nvPr>
        </p:nvSpPr>
        <p:spPr/>
        <p:txBody>
          <a:bodyPr/>
          <a:lstStyle/>
          <a:p>
            <a:r>
              <a:rPr kumimoji="1" lang="ja-JP" altLang="en-US" dirty="0" smtClean="0"/>
              <a:t>３</a:t>
            </a:r>
            <a:endParaRPr kumimoji="1" lang="ja-JP" altLang="en-US" dirty="0"/>
          </a:p>
        </p:txBody>
      </p:sp>
    </p:spTree>
    <p:extLst>
      <p:ext uri="{BB962C8B-B14F-4D97-AF65-F5344CB8AC3E}">
        <p14:creationId xmlns:p14="http://schemas.microsoft.com/office/powerpoint/2010/main" val="291781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右矢印 1"/>
          <p:cNvSpPr/>
          <p:nvPr/>
        </p:nvSpPr>
        <p:spPr>
          <a:xfrm>
            <a:off x="179512" y="6021288"/>
            <a:ext cx="8640960" cy="72008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熟達度</a:t>
            </a:r>
            <a:endParaRPr kumimoji="1" lang="ja-JP" altLang="en-US" dirty="0"/>
          </a:p>
        </p:txBody>
      </p:sp>
      <p:sp>
        <p:nvSpPr>
          <p:cNvPr id="3" name="右矢印 2"/>
          <p:cNvSpPr/>
          <p:nvPr/>
        </p:nvSpPr>
        <p:spPr>
          <a:xfrm rot="19697242">
            <a:off x="-586280" y="2630959"/>
            <a:ext cx="10075840" cy="144016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4" name="円/楕円 3"/>
          <p:cNvSpPr/>
          <p:nvPr/>
        </p:nvSpPr>
        <p:spPr>
          <a:xfrm>
            <a:off x="-23099" y="4827830"/>
            <a:ext cx="360040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初任者研修</a:t>
            </a:r>
            <a:endParaRPr kumimoji="1" lang="en-US" altLang="ja-JP" dirty="0" smtClean="0"/>
          </a:p>
          <a:p>
            <a:pPr algn="ctr"/>
            <a:r>
              <a:rPr lang="ja-JP" altLang="en-US" dirty="0" smtClean="0"/>
              <a:t>サービス管理責任者等研修</a:t>
            </a:r>
            <a:endParaRPr kumimoji="1" lang="ja-JP" altLang="en-US" dirty="0"/>
          </a:p>
        </p:txBody>
      </p:sp>
      <p:sp>
        <p:nvSpPr>
          <p:cNvPr id="5" name="円/楕円 4"/>
          <p:cNvSpPr/>
          <p:nvPr/>
        </p:nvSpPr>
        <p:spPr>
          <a:xfrm>
            <a:off x="1259632" y="3632115"/>
            <a:ext cx="338437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現任研修</a:t>
            </a:r>
            <a:endParaRPr kumimoji="1" lang="en-US" altLang="ja-JP" dirty="0" smtClean="0"/>
          </a:p>
          <a:p>
            <a:pPr algn="ctr"/>
            <a:r>
              <a:rPr lang="ja-JP" altLang="en-US" sz="1600" dirty="0" smtClean="0"/>
              <a:t>サビ管フォローアップ研修</a:t>
            </a:r>
            <a:endParaRPr kumimoji="1" lang="ja-JP" altLang="en-US" sz="1600" dirty="0"/>
          </a:p>
        </p:txBody>
      </p:sp>
      <p:sp>
        <p:nvSpPr>
          <p:cNvPr id="6" name="円/楕円 5"/>
          <p:cNvSpPr/>
          <p:nvPr/>
        </p:nvSpPr>
        <p:spPr>
          <a:xfrm>
            <a:off x="467544" y="2598155"/>
            <a:ext cx="3411335" cy="108012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専門コース別研修</a:t>
            </a:r>
            <a:endParaRPr kumimoji="1" lang="ja-JP" altLang="en-US" dirty="0"/>
          </a:p>
        </p:txBody>
      </p:sp>
      <p:sp>
        <p:nvSpPr>
          <p:cNvPr id="7" name="円/楕円 6"/>
          <p:cNvSpPr/>
          <p:nvPr/>
        </p:nvSpPr>
        <p:spPr>
          <a:xfrm>
            <a:off x="3779912" y="2058095"/>
            <a:ext cx="3672408" cy="12929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ファシリテーター</a:t>
            </a:r>
            <a:endParaRPr kumimoji="1" lang="en-US" altLang="ja-JP" dirty="0" smtClean="0"/>
          </a:p>
          <a:p>
            <a:pPr algn="ctr"/>
            <a:r>
              <a:rPr kumimoji="1" lang="ja-JP" altLang="en-US" dirty="0" smtClean="0"/>
              <a:t>養成研修</a:t>
            </a:r>
            <a:endParaRPr kumimoji="1" lang="ja-JP" altLang="en-US" dirty="0"/>
          </a:p>
        </p:txBody>
      </p:sp>
      <p:sp>
        <p:nvSpPr>
          <p:cNvPr id="8" name="角丸四角形 7"/>
          <p:cNvSpPr/>
          <p:nvPr/>
        </p:nvSpPr>
        <p:spPr>
          <a:xfrm>
            <a:off x="1777101" y="4595613"/>
            <a:ext cx="1800200" cy="361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smtClean="0"/>
              <a:t>基礎力養成・強化</a:t>
            </a:r>
            <a:endParaRPr kumimoji="1" lang="ja-JP" altLang="en-US" sz="1400" dirty="0"/>
          </a:p>
        </p:txBody>
      </p:sp>
      <p:sp>
        <p:nvSpPr>
          <p:cNvPr id="9" name="円/楕円 8"/>
          <p:cNvSpPr/>
          <p:nvPr/>
        </p:nvSpPr>
        <p:spPr>
          <a:xfrm>
            <a:off x="5148064" y="764704"/>
            <a:ext cx="3672408" cy="13521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相談支援指導者養成研修</a:t>
            </a:r>
            <a:endParaRPr kumimoji="1" lang="en-US" altLang="ja-JP" sz="1600" dirty="0" smtClean="0"/>
          </a:p>
          <a:p>
            <a:pPr algn="ctr"/>
            <a:r>
              <a:rPr lang="ja-JP" altLang="en-US" sz="1600" dirty="0" smtClean="0"/>
              <a:t>サービス管理責任者等</a:t>
            </a:r>
            <a:endParaRPr lang="en-US" altLang="ja-JP" sz="1600" dirty="0" smtClean="0"/>
          </a:p>
          <a:p>
            <a:pPr algn="ctr"/>
            <a:r>
              <a:rPr lang="ja-JP" altLang="en-US" sz="1600" dirty="0" smtClean="0"/>
              <a:t>指導者養成研修</a:t>
            </a:r>
            <a:endParaRPr kumimoji="1" lang="ja-JP" altLang="en-US" sz="1600" dirty="0"/>
          </a:p>
        </p:txBody>
      </p:sp>
      <p:sp>
        <p:nvSpPr>
          <p:cNvPr id="10" name="角丸四角形 9"/>
          <p:cNvSpPr/>
          <p:nvPr/>
        </p:nvSpPr>
        <p:spPr>
          <a:xfrm>
            <a:off x="5508104" y="1806726"/>
            <a:ext cx="2808312" cy="5400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smtClean="0"/>
              <a:t>地域の中核となる人材を育成</a:t>
            </a:r>
            <a:endParaRPr kumimoji="1" lang="en-US" altLang="ja-JP" sz="1400" dirty="0" smtClean="0"/>
          </a:p>
          <a:p>
            <a:pPr algn="ctr"/>
            <a:r>
              <a:rPr kumimoji="1" lang="ja-JP" altLang="en-US" sz="1400" dirty="0" smtClean="0"/>
              <a:t>法定研修の企画・運営</a:t>
            </a:r>
            <a:endParaRPr kumimoji="1" lang="ja-JP" altLang="en-US" sz="1400" dirty="0"/>
          </a:p>
        </p:txBody>
      </p:sp>
      <p:sp>
        <p:nvSpPr>
          <p:cNvPr id="11" name="角丸四角形 10"/>
          <p:cNvSpPr/>
          <p:nvPr/>
        </p:nvSpPr>
        <p:spPr>
          <a:xfrm>
            <a:off x="4115088" y="4645849"/>
            <a:ext cx="3888432" cy="14401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各地域で行なわれている</a:t>
            </a:r>
            <a:endParaRPr kumimoji="1" lang="en-US" altLang="ja-JP" dirty="0" smtClean="0"/>
          </a:p>
          <a:p>
            <a:pPr algn="ctr"/>
            <a:r>
              <a:rPr kumimoji="1" lang="ja-JP" altLang="en-US" dirty="0" smtClean="0"/>
              <a:t>様々な研修</a:t>
            </a:r>
            <a:endParaRPr kumimoji="1" lang="ja-JP" altLang="en-US" dirty="0"/>
          </a:p>
        </p:txBody>
      </p:sp>
      <p:sp>
        <p:nvSpPr>
          <p:cNvPr id="13" name="左カーブ矢印 12"/>
          <p:cNvSpPr/>
          <p:nvPr/>
        </p:nvSpPr>
        <p:spPr>
          <a:xfrm rot="413905">
            <a:off x="8166778" y="2069198"/>
            <a:ext cx="876370" cy="3574497"/>
          </a:xfrm>
          <a:prstGeom prst="curvedLeftArrow">
            <a:avLst>
              <a:gd name="adj1" fmla="val 16544"/>
              <a:gd name="adj2" fmla="val 88490"/>
              <a:gd name="adj3" fmla="val 4653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solidFill>
                  <a:srgbClr val="FF0000"/>
                </a:solidFill>
              </a:rPr>
              <a:t>企画</a:t>
            </a:r>
            <a:endParaRPr kumimoji="1" lang="en-US" altLang="ja-JP" dirty="0" smtClean="0">
              <a:solidFill>
                <a:srgbClr val="FF0000"/>
              </a:solidFill>
            </a:endParaRPr>
          </a:p>
          <a:p>
            <a:pPr algn="ctr"/>
            <a:r>
              <a:rPr kumimoji="1" lang="ja-JP" altLang="en-US" dirty="0" smtClean="0">
                <a:solidFill>
                  <a:srgbClr val="FF0000"/>
                </a:solidFill>
              </a:rPr>
              <a:t>・</a:t>
            </a:r>
            <a:endParaRPr kumimoji="1" lang="en-US" altLang="ja-JP" dirty="0" smtClean="0">
              <a:solidFill>
                <a:srgbClr val="FF0000"/>
              </a:solidFill>
            </a:endParaRPr>
          </a:p>
          <a:p>
            <a:pPr algn="ctr"/>
            <a:r>
              <a:rPr lang="ja-JP" altLang="en-US" dirty="0" smtClean="0">
                <a:solidFill>
                  <a:srgbClr val="FF0000"/>
                </a:solidFill>
              </a:rPr>
              <a:t>運営</a:t>
            </a:r>
            <a:endParaRPr lang="en-US" altLang="ja-JP" dirty="0" smtClean="0">
              <a:solidFill>
                <a:srgbClr val="FF0000"/>
              </a:solidFill>
            </a:endParaRPr>
          </a:p>
          <a:p>
            <a:pPr algn="ctr"/>
            <a:r>
              <a:rPr kumimoji="1" lang="ja-JP" altLang="en-US" dirty="0">
                <a:solidFill>
                  <a:srgbClr val="FF0000"/>
                </a:solidFill>
              </a:rPr>
              <a:t>・</a:t>
            </a:r>
            <a:endParaRPr kumimoji="1" lang="en-US" altLang="ja-JP" dirty="0" smtClean="0">
              <a:solidFill>
                <a:srgbClr val="FF0000"/>
              </a:solidFill>
            </a:endParaRPr>
          </a:p>
          <a:p>
            <a:pPr algn="ctr"/>
            <a:r>
              <a:rPr lang="ja-JP" altLang="en-US" dirty="0">
                <a:solidFill>
                  <a:srgbClr val="FF0000"/>
                </a:solidFill>
              </a:rPr>
              <a:t>協力</a:t>
            </a:r>
            <a:endParaRPr kumimoji="1" lang="ja-JP" altLang="en-US" dirty="0">
              <a:solidFill>
                <a:srgbClr val="FF0000"/>
              </a:solidFill>
            </a:endParaRPr>
          </a:p>
        </p:txBody>
      </p:sp>
      <p:sp>
        <p:nvSpPr>
          <p:cNvPr id="12" name="正方形/長方形 11"/>
          <p:cNvSpPr/>
          <p:nvPr/>
        </p:nvSpPr>
        <p:spPr>
          <a:xfrm>
            <a:off x="179512" y="188640"/>
            <a:ext cx="55446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ⅱ</a:t>
            </a:r>
            <a:r>
              <a:rPr kumimoji="1" lang="ja-JP" altLang="en-US" dirty="0" smtClean="0"/>
              <a:t>　福島県</a:t>
            </a:r>
            <a:r>
              <a:rPr kumimoji="1" lang="ja-JP" altLang="en-US" dirty="0" err="1" smtClean="0"/>
              <a:t>障がい</a:t>
            </a:r>
            <a:r>
              <a:rPr kumimoji="1" lang="ja-JP" altLang="en-US" dirty="0" smtClean="0"/>
              <a:t>者相談支援従事者研修体系</a:t>
            </a:r>
            <a:endParaRPr kumimoji="1" lang="ja-JP" altLang="en-US" dirty="0"/>
          </a:p>
        </p:txBody>
      </p:sp>
      <p:sp>
        <p:nvSpPr>
          <p:cNvPr id="14" name="スライド番号プレースホルダー 13"/>
          <p:cNvSpPr>
            <a:spLocks noGrp="1"/>
          </p:cNvSpPr>
          <p:nvPr>
            <p:ph type="sldNum" sz="quarter" idx="12"/>
          </p:nvPr>
        </p:nvSpPr>
        <p:spPr/>
        <p:txBody>
          <a:bodyPr/>
          <a:lstStyle/>
          <a:p>
            <a:r>
              <a:rPr kumimoji="1" lang="ja-JP" altLang="en-US" dirty="0" smtClean="0"/>
              <a:t>４</a:t>
            </a:r>
            <a:endParaRPr kumimoji="1" lang="ja-JP" altLang="en-US" dirty="0"/>
          </a:p>
        </p:txBody>
      </p:sp>
    </p:spTree>
    <p:extLst>
      <p:ext uri="{BB962C8B-B14F-4D97-AF65-F5344CB8AC3E}">
        <p14:creationId xmlns:p14="http://schemas.microsoft.com/office/powerpoint/2010/main" val="90692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4932040" y="4221088"/>
            <a:ext cx="1800202" cy="2304256"/>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lvl="0" algn="ctr"/>
            <a:r>
              <a:rPr lang="ja-JP" altLang="en-US" dirty="0" smtClean="0"/>
              <a:t>圏域</a:t>
            </a:r>
            <a:endParaRPr lang="ja-JP" altLang="en-US" dirty="0"/>
          </a:p>
        </p:txBody>
      </p:sp>
      <p:sp>
        <p:nvSpPr>
          <p:cNvPr id="24" name="角丸四角形 23"/>
          <p:cNvSpPr/>
          <p:nvPr/>
        </p:nvSpPr>
        <p:spPr>
          <a:xfrm>
            <a:off x="2915816" y="4221088"/>
            <a:ext cx="1800202" cy="2304256"/>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lvl="0" algn="ctr"/>
            <a:r>
              <a:rPr lang="ja-JP" altLang="en-US" dirty="0" smtClean="0"/>
              <a:t>圏域</a:t>
            </a:r>
            <a:endParaRPr lang="ja-JP" altLang="en-US" dirty="0"/>
          </a:p>
        </p:txBody>
      </p:sp>
      <p:sp>
        <p:nvSpPr>
          <p:cNvPr id="25" name="角丸四角形 24"/>
          <p:cNvSpPr/>
          <p:nvPr/>
        </p:nvSpPr>
        <p:spPr>
          <a:xfrm>
            <a:off x="6876256" y="4221088"/>
            <a:ext cx="1800202" cy="2304256"/>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lvl="0" algn="ctr"/>
            <a:r>
              <a:rPr lang="ja-JP" altLang="en-US" dirty="0" smtClean="0"/>
              <a:t>圏域</a:t>
            </a:r>
            <a:endParaRPr lang="ja-JP" altLang="en-US" dirty="0"/>
          </a:p>
        </p:txBody>
      </p:sp>
      <p:sp>
        <p:nvSpPr>
          <p:cNvPr id="9" name="円/楕円 8"/>
          <p:cNvSpPr/>
          <p:nvPr/>
        </p:nvSpPr>
        <p:spPr>
          <a:xfrm>
            <a:off x="4675519" y="768155"/>
            <a:ext cx="4160375" cy="2774645"/>
          </a:xfrm>
          <a:prstGeom prst="ellipse">
            <a:avLst/>
          </a:prstGeom>
          <a:solidFill>
            <a:srgbClr val="FFC000"/>
          </a:solidFill>
          <a:ln>
            <a:solidFill>
              <a:srgbClr val="FFC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400" dirty="0"/>
          </a:p>
        </p:txBody>
      </p:sp>
      <p:sp>
        <p:nvSpPr>
          <p:cNvPr id="6" name="角丸四角形 5"/>
          <p:cNvSpPr/>
          <p:nvPr/>
        </p:nvSpPr>
        <p:spPr>
          <a:xfrm>
            <a:off x="6656887" y="852357"/>
            <a:ext cx="1699788" cy="2606244"/>
          </a:xfrm>
          <a:prstGeom prst="roundRect">
            <a:avLst/>
          </a:prstGeom>
          <a:no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7" name="角丸四角形 6"/>
          <p:cNvSpPr/>
          <p:nvPr/>
        </p:nvSpPr>
        <p:spPr>
          <a:xfrm>
            <a:off x="899592" y="4221088"/>
            <a:ext cx="1800202" cy="2304256"/>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lvl="0" algn="ctr"/>
            <a:r>
              <a:rPr lang="ja-JP" altLang="en-US" dirty="0" smtClean="0"/>
              <a:t>圏域</a:t>
            </a:r>
            <a:endParaRPr lang="ja-JP" altLang="en-US" dirty="0"/>
          </a:p>
        </p:txBody>
      </p:sp>
      <p:sp>
        <p:nvSpPr>
          <p:cNvPr id="33" name="角丸四角形 32"/>
          <p:cNvSpPr/>
          <p:nvPr/>
        </p:nvSpPr>
        <p:spPr>
          <a:xfrm>
            <a:off x="1900828" y="1082774"/>
            <a:ext cx="1571011" cy="2145410"/>
          </a:xfrm>
          <a:prstGeom prst="roundRect">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en-US" altLang="ja-JP" dirty="0" smtClean="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10" name="円/楕円 9"/>
          <p:cNvSpPr/>
          <p:nvPr/>
        </p:nvSpPr>
        <p:spPr>
          <a:xfrm>
            <a:off x="2027406" y="1232455"/>
            <a:ext cx="1317854" cy="5812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n w="0"/>
                <a:solidFill>
                  <a:schemeClr val="tx1"/>
                </a:solidFill>
                <a:effectLst>
                  <a:outerShdw blurRad="38100" dist="19050" dir="2700000" algn="tl" rotWithShape="0">
                    <a:schemeClr val="dk1">
                      <a:alpha val="40000"/>
                    </a:schemeClr>
                  </a:outerShdw>
                </a:effectLst>
              </a:rPr>
              <a:t>法定</a:t>
            </a:r>
            <a:r>
              <a:rPr lang="ja-JP" altLang="en-US" sz="1400" dirty="0">
                <a:ln w="0"/>
                <a:solidFill>
                  <a:schemeClr val="tx1"/>
                </a:solidFill>
                <a:effectLst>
                  <a:outerShdw blurRad="38100" dist="19050" dir="2700000" algn="tl" rotWithShape="0">
                    <a:schemeClr val="dk1">
                      <a:alpha val="40000"/>
                    </a:schemeClr>
                  </a:outerShdw>
                </a:effectLst>
              </a:rPr>
              <a:t>研修</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34" name="円/楕円 33"/>
          <p:cNvSpPr/>
          <p:nvPr/>
        </p:nvSpPr>
        <p:spPr>
          <a:xfrm>
            <a:off x="2039336" y="1864841"/>
            <a:ext cx="1317854" cy="5812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n w="0"/>
                <a:solidFill>
                  <a:schemeClr val="tx1"/>
                </a:solidFill>
                <a:effectLst>
                  <a:outerShdw blurRad="38100" dist="19050" dir="2700000" algn="tl" rotWithShape="0">
                    <a:schemeClr val="dk1">
                      <a:alpha val="40000"/>
                    </a:schemeClr>
                  </a:outerShdw>
                </a:effectLst>
              </a:rPr>
              <a:t>任意</a:t>
            </a:r>
            <a:r>
              <a:rPr lang="ja-JP" altLang="en-US" sz="1400" dirty="0" smtClean="0">
                <a:ln w="0"/>
                <a:solidFill>
                  <a:schemeClr val="tx1"/>
                </a:solidFill>
                <a:effectLst>
                  <a:outerShdw blurRad="38100" dist="19050" dir="2700000" algn="tl" rotWithShape="0">
                    <a:schemeClr val="dk1">
                      <a:alpha val="40000"/>
                    </a:schemeClr>
                  </a:outerShdw>
                </a:effectLst>
              </a:rPr>
              <a:t>研修</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48" name="円/楕円 47"/>
          <p:cNvSpPr/>
          <p:nvPr/>
        </p:nvSpPr>
        <p:spPr>
          <a:xfrm>
            <a:off x="2039336" y="2514222"/>
            <a:ext cx="1317854" cy="5812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n w="0"/>
                <a:solidFill>
                  <a:schemeClr val="tx1"/>
                </a:solidFill>
                <a:effectLst>
                  <a:outerShdw blurRad="38100" dist="19050" dir="2700000" algn="tl" rotWithShape="0">
                    <a:schemeClr val="dk1">
                      <a:alpha val="40000"/>
                    </a:schemeClr>
                  </a:outerShdw>
                </a:effectLst>
              </a:rPr>
              <a:t>圏域</a:t>
            </a:r>
            <a:r>
              <a:rPr lang="ja-JP" altLang="en-US" sz="1400" dirty="0" smtClean="0">
                <a:ln w="0"/>
                <a:solidFill>
                  <a:schemeClr val="tx1"/>
                </a:solidFill>
                <a:effectLst>
                  <a:outerShdw blurRad="38100" dist="19050" dir="2700000" algn="tl" rotWithShape="0">
                    <a:schemeClr val="dk1">
                      <a:alpha val="40000"/>
                    </a:schemeClr>
                  </a:outerShdw>
                </a:effectLst>
              </a:rPr>
              <a:t>研修</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8" name="左矢印 7"/>
          <p:cNvSpPr/>
          <p:nvPr/>
        </p:nvSpPr>
        <p:spPr>
          <a:xfrm>
            <a:off x="3502702" y="1629489"/>
            <a:ext cx="1172817" cy="1027473"/>
          </a:xfrm>
          <a:prstGeom prst="leftArrow">
            <a:avLst>
              <a:gd name="adj1" fmla="val 50000"/>
              <a:gd name="adj2" fmla="val 35389"/>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n w="0"/>
                <a:solidFill>
                  <a:schemeClr val="tx1"/>
                </a:solidFill>
                <a:effectLst>
                  <a:outerShdw blurRad="38100" dist="19050" dir="2700000" algn="tl" rotWithShape="0">
                    <a:schemeClr val="dk1">
                      <a:alpha val="40000"/>
                    </a:schemeClr>
                  </a:outerShdw>
                </a:effectLst>
              </a:rPr>
              <a:t>企画･実施</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11" name="上矢印 10"/>
          <p:cNvSpPr/>
          <p:nvPr/>
        </p:nvSpPr>
        <p:spPr>
          <a:xfrm>
            <a:off x="2222721" y="3279294"/>
            <a:ext cx="951083" cy="797777"/>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n w="0"/>
                <a:solidFill>
                  <a:schemeClr val="tx1"/>
                </a:solidFill>
                <a:effectLst>
                  <a:outerShdw blurRad="38100" dist="19050" dir="2700000" algn="tl" rotWithShape="0">
                    <a:schemeClr val="dk1">
                      <a:alpha val="40000"/>
                    </a:schemeClr>
                  </a:outerShdw>
                </a:effectLst>
              </a:rPr>
              <a:t>受講</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29" name="上矢印 28"/>
          <p:cNvSpPr/>
          <p:nvPr/>
        </p:nvSpPr>
        <p:spPr>
          <a:xfrm>
            <a:off x="5329571" y="3249494"/>
            <a:ext cx="951083" cy="827578"/>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n w="0"/>
                <a:solidFill>
                  <a:schemeClr val="tx1"/>
                </a:solidFill>
                <a:effectLst>
                  <a:outerShdw blurRad="38100" dist="19050" dir="2700000" algn="tl" rotWithShape="0">
                    <a:schemeClr val="dk1">
                      <a:alpha val="40000"/>
                    </a:schemeClr>
                  </a:outerShdw>
                </a:effectLst>
              </a:rPr>
              <a:t>推薦</a:t>
            </a:r>
            <a:endParaRPr lang="en-US" altLang="ja-JP" sz="1400" dirty="0" smtClean="0">
              <a:ln w="0"/>
              <a:solidFill>
                <a:schemeClr val="tx1"/>
              </a:solidFill>
              <a:effectLst>
                <a:outerShdw blurRad="38100" dist="19050" dir="2700000" algn="tl" rotWithShape="0">
                  <a:schemeClr val="dk1">
                    <a:alpha val="40000"/>
                  </a:schemeClr>
                </a:outerShdw>
              </a:effectLst>
            </a:endParaRPr>
          </a:p>
        </p:txBody>
      </p:sp>
      <p:sp>
        <p:nvSpPr>
          <p:cNvPr id="13" name="角丸四角形 12"/>
          <p:cNvSpPr/>
          <p:nvPr/>
        </p:nvSpPr>
        <p:spPr>
          <a:xfrm>
            <a:off x="6808461" y="1008232"/>
            <a:ext cx="1375035" cy="687122"/>
          </a:xfrm>
          <a:prstGeom prst="roundRect">
            <a:avLst/>
          </a:prstGeom>
          <a:solidFill>
            <a:srgbClr val="99FF33"/>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n w="0"/>
                <a:solidFill>
                  <a:schemeClr val="tx1"/>
                </a:solidFill>
                <a:effectLst>
                  <a:outerShdw blurRad="38100" dist="19050" dir="2700000" algn="tl" rotWithShape="0">
                    <a:schemeClr val="dk1">
                      <a:alpha val="40000"/>
                    </a:schemeClr>
                  </a:outerShdw>
                </a:effectLst>
              </a:rPr>
              <a:t>県</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30" name="角丸四角形 29"/>
          <p:cNvSpPr/>
          <p:nvPr/>
        </p:nvSpPr>
        <p:spPr>
          <a:xfrm>
            <a:off x="6811269" y="1820588"/>
            <a:ext cx="1372228" cy="669783"/>
          </a:xfrm>
          <a:prstGeom prst="roundRect">
            <a:avLst/>
          </a:prstGeom>
          <a:solidFill>
            <a:srgbClr val="99FF33"/>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n w="0"/>
                <a:solidFill>
                  <a:schemeClr val="tx1"/>
                </a:solidFill>
                <a:effectLst>
                  <a:outerShdw blurRad="38100" dist="19050" dir="2700000" algn="tl" rotWithShape="0">
                    <a:schemeClr val="dk1">
                      <a:alpha val="40000"/>
                    </a:schemeClr>
                  </a:outerShdw>
                </a:effectLst>
              </a:rPr>
              <a:t>人材育成部会</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31" name="角丸四角形 30"/>
          <p:cNvSpPr/>
          <p:nvPr/>
        </p:nvSpPr>
        <p:spPr>
          <a:xfrm>
            <a:off x="6830065" y="2615605"/>
            <a:ext cx="1353432" cy="721523"/>
          </a:xfrm>
          <a:prstGeom prst="roundRect">
            <a:avLst/>
          </a:prstGeom>
          <a:solidFill>
            <a:srgbClr val="99FF33"/>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n w="0"/>
                <a:solidFill>
                  <a:schemeClr val="tx1"/>
                </a:solidFill>
                <a:effectLst>
                  <a:outerShdw blurRad="38100" dist="19050" dir="2700000" algn="tl" rotWithShape="0">
                    <a:schemeClr val="dk1">
                      <a:alpha val="40000"/>
                    </a:schemeClr>
                  </a:outerShdw>
                </a:effectLst>
              </a:rPr>
              <a:t>相談支援体制</a:t>
            </a:r>
            <a:r>
              <a:rPr kumimoji="1" lang="en-US" altLang="ja-JP" sz="1400" dirty="0" smtClean="0">
                <a:ln w="0"/>
                <a:solidFill>
                  <a:schemeClr val="tx1"/>
                </a:solidFill>
                <a:effectLst>
                  <a:outerShdw blurRad="38100" dist="19050" dir="2700000" algn="tl" rotWithShape="0">
                    <a:schemeClr val="dk1">
                      <a:alpha val="40000"/>
                    </a:schemeClr>
                  </a:outerShdw>
                </a:effectLst>
              </a:rPr>
              <a:t>WG</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32" name="角丸四角形 31"/>
          <p:cNvSpPr/>
          <p:nvPr/>
        </p:nvSpPr>
        <p:spPr>
          <a:xfrm>
            <a:off x="4933782" y="2306886"/>
            <a:ext cx="1549926" cy="800344"/>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n w="0"/>
                <a:solidFill>
                  <a:schemeClr val="tx1"/>
                </a:solidFill>
                <a:effectLst>
                  <a:outerShdw blurRad="38100" dist="19050" dir="2700000" algn="tl" rotWithShape="0">
                    <a:schemeClr val="dk1">
                      <a:alpha val="40000"/>
                    </a:schemeClr>
                  </a:outerShdw>
                </a:effectLst>
              </a:rPr>
              <a:t>ファシリテータ養成研修修了者</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35" name="角丸四角形 34"/>
          <p:cNvSpPr/>
          <p:nvPr/>
        </p:nvSpPr>
        <p:spPr>
          <a:xfrm>
            <a:off x="4933781" y="1403008"/>
            <a:ext cx="1549927" cy="793781"/>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n w="0"/>
                <a:solidFill>
                  <a:schemeClr val="tx1"/>
                </a:solidFill>
                <a:effectLst>
                  <a:outerShdw blurRad="38100" dist="19050" dir="2700000" algn="tl" rotWithShape="0">
                    <a:schemeClr val="dk1">
                      <a:alpha val="40000"/>
                    </a:schemeClr>
                  </a:outerShdw>
                </a:effectLst>
              </a:rPr>
              <a:t>指導者養成研修修了者</a:t>
            </a:r>
            <a:endParaRPr kumimoji="1" lang="ja-JP" altLang="en-US" sz="1400" dirty="0">
              <a:ln w="0"/>
              <a:solidFill>
                <a:schemeClr val="tx1"/>
              </a:solidFill>
              <a:effectLst>
                <a:outerShdw blurRad="38100" dist="19050" dir="2700000" algn="tl" rotWithShape="0">
                  <a:schemeClr val="dk1">
                    <a:alpha val="40000"/>
                  </a:schemeClr>
                </a:outerShdw>
              </a:effectLst>
            </a:endParaRPr>
          </a:p>
        </p:txBody>
      </p:sp>
      <p:sp>
        <p:nvSpPr>
          <p:cNvPr id="14" name="屈折矢印 13"/>
          <p:cNvSpPr/>
          <p:nvPr/>
        </p:nvSpPr>
        <p:spPr>
          <a:xfrm rot="10800000">
            <a:off x="755574" y="2196787"/>
            <a:ext cx="1090914" cy="1779232"/>
          </a:xfrm>
          <a:prstGeom prst="bentUpArrow">
            <a:avLst>
              <a:gd name="adj1" fmla="val 25000"/>
              <a:gd name="adj2" fmla="val 25625"/>
              <a:gd name="adj3" fmla="val 2500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91131" y="1469337"/>
            <a:ext cx="1323108" cy="842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地域の中心となる人材を育成</a:t>
            </a:r>
            <a:endParaRPr kumimoji="1" lang="ja-JP" altLang="en-US" sz="1200" dirty="0">
              <a:solidFill>
                <a:schemeClr val="tx1"/>
              </a:solidFill>
            </a:endParaRPr>
          </a:p>
        </p:txBody>
      </p:sp>
      <p:sp>
        <p:nvSpPr>
          <p:cNvPr id="36" name="正方形/長方形 35"/>
          <p:cNvSpPr/>
          <p:nvPr/>
        </p:nvSpPr>
        <p:spPr>
          <a:xfrm>
            <a:off x="5429913" y="882214"/>
            <a:ext cx="1323108" cy="489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コアメンバー</a:t>
            </a:r>
            <a:endParaRPr kumimoji="1" lang="ja-JP" altLang="en-US" sz="1200" dirty="0">
              <a:solidFill>
                <a:schemeClr val="tx1"/>
              </a:solidFill>
            </a:endParaRPr>
          </a:p>
        </p:txBody>
      </p:sp>
      <p:sp>
        <p:nvSpPr>
          <p:cNvPr id="37" name="タイトル 1"/>
          <p:cNvSpPr txBox="1">
            <a:spLocks/>
          </p:cNvSpPr>
          <p:nvPr/>
        </p:nvSpPr>
        <p:spPr>
          <a:xfrm>
            <a:off x="2025807" y="139422"/>
            <a:ext cx="4850449" cy="6287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smtClean="0">
                <a:latin typeface="HG丸ｺﾞｼｯｸM-PRO" panose="020F0600000000000000" pitchFamily="50" charset="-128"/>
                <a:ea typeface="HG丸ｺﾞｼｯｸM-PRO" panose="020F0600000000000000" pitchFamily="50" charset="-128"/>
              </a:rPr>
              <a:t>ⅲ </a:t>
            </a:r>
            <a:r>
              <a:rPr lang="ja-JP" altLang="en-US" sz="2400" dirty="0" smtClean="0">
                <a:latin typeface="HG丸ｺﾞｼｯｸM-PRO" panose="020F0600000000000000" pitchFamily="50" charset="-128"/>
                <a:ea typeface="HG丸ｺﾞｼｯｸM-PRO" panose="020F0600000000000000" pitchFamily="50" charset="-128"/>
              </a:rPr>
              <a:t>福島県における人材育成体系</a:t>
            </a:r>
            <a:endParaRPr lang="ja-JP" altLang="en-US" sz="2400" dirty="0">
              <a:latin typeface="HG丸ｺﾞｼｯｸM-PRO" panose="020F0600000000000000" pitchFamily="50" charset="-128"/>
              <a:ea typeface="HG丸ｺﾞｼｯｸM-PRO" panose="020F0600000000000000" pitchFamily="50" charset="-128"/>
            </a:endParaRPr>
          </a:p>
        </p:txBody>
      </p:sp>
      <p:graphicFrame>
        <p:nvGraphicFramePr>
          <p:cNvPr id="5" name="図表 4"/>
          <p:cNvGraphicFramePr/>
          <p:nvPr>
            <p:extLst/>
          </p:nvPr>
        </p:nvGraphicFramePr>
        <p:xfrm>
          <a:off x="251520" y="4581128"/>
          <a:ext cx="3096344" cy="1915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 name="図表 21"/>
          <p:cNvGraphicFramePr/>
          <p:nvPr>
            <p:extLst/>
          </p:nvPr>
        </p:nvGraphicFramePr>
        <p:xfrm>
          <a:off x="2267744" y="4581128"/>
          <a:ext cx="3096344" cy="19154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3" name="図表 22"/>
          <p:cNvGraphicFramePr/>
          <p:nvPr>
            <p:extLst/>
          </p:nvPr>
        </p:nvGraphicFramePr>
        <p:xfrm>
          <a:off x="4283968" y="4581128"/>
          <a:ext cx="3096344" cy="191540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7" name="図表 26"/>
          <p:cNvGraphicFramePr/>
          <p:nvPr>
            <p:extLst/>
          </p:nvPr>
        </p:nvGraphicFramePr>
        <p:xfrm>
          <a:off x="6228184" y="4581128"/>
          <a:ext cx="3096344" cy="1915409"/>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28" name="スライド番号プレースホルダー 13"/>
          <p:cNvSpPr>
            <a:spLocks noGrp="1"/>
          </p:cNvSpPr>
          <p:nvPr>
            <p:ph type="sldNum" sz="quarter" idx="12"/>
          </p:nvPr>
        </p:nvSpPr>
        <p:spPr>
          <a:xfrm>
            <a:off x="6553200" y="6356350"/>
            <a:ext cx="2133600" cy="365125"/>
          </a:xfrm>
        </p:spPr>
        <p:txBody>
          <a:bodyPr/>
          <a:lstStyle/>
          <a:p>
            <a:r>
              <a:rPr lang="ja-JP" altLang="en-US" dirty="0" smtClean="0"/>
              <a:t>５</a:t>
            </a:r>
            <a:endParaRPr kumimoji="1" lang="ja-JP" altLang="en-US" dirty="0"/>
          </a:p>
        </p:txBody>
      </p:sp>
    </p:spTree>
    <p:extLst>
      <p:ext uri="{BB962C8B-B14F-4D97-AF65-F5344CB8AC3E}">
        <p14:creationId xmlns:p14="http://schemas.microsoft.com/office/powerpoint/2010/main" val="228605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51520" y="1268760"/>
            <a:ext cx="4752529" cy="5328592"/>
          </a:xfrm>
          <a:prstGeom prst="roundRect">
            <a:avLst>
              <a:gd name="adj" fmla="val 7645"/>
            </a:avLst>
          </a:prstGeom>
        </p:spPr>
        <p:style>
          <a:lnRef idx="2">
            <a:schemeClr val="accent6"/>
          </a:lnRef>
          <a:fillRef idx="1">
            <a:schemeClr val="lt1"/>
          </a:fillRef>
          <a:effectRef idx="0">
            <a:schemeClr val="accent6"/>
          </a:effectRef>
          <a:fontRef idx="minor">
            <a:schemeClr val="dk1"/>
          </a:fontRef>
        </p:style>
        <p:txBody>
          <a:bodyPr rtlCol="0" anchor="t"/>
          <a:lstStyle/>
          <a:p>
            <a:pPr lvl="0"/>
            <a:r>
              <a:rPr lang="ja-JP" altLang="en-US" b="1" dirty="0" smtClean="0"/>
              <a:t>圏域</a:t>
            </a:r>
            <a:endParaRPr lang="ja-JP" altLang="en-US" b="1" dirty="0"/>
          </a:p>
        </p:txBody>
      </p:sp>
      <p:sp>
        <p:nvSpPr>
          <p:cNvPr id="10" name="円/楕円 9"/>
          <p:cNvSpPr/>
          <p:nvPr/>
        </p:nvSpPr>
        <p:spPr>
          <a:xfrm>
            <a:off x="251520" y="1664804"/>
            <a:ext cx="4752528" cy="3725167"/>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en-US" altLang="ja-JP" sz="1200" dirty="0" smtClean="0">
              <a:ln w="18415" cmpd="sng">
                <a:noFill/>
                <a:prstDash val="solid"/>
              </a:ln>
              <a:solidFill>
                <a:schemeClr val="bg1"/>
              </a:solidFill>
              <a:effectLst>
                <a:outerShdw blurRad="63500" dir="3600000" algn="tl" rotWithShape="0">
                  <a:srgbClr val="000000">
                    <a:alpha val="70000"/>
                  </a:srgbClr>
                </a:outerShdw>
              </a:effectLst>
            </a:endParaRPr>
          </a:p>
          <a:p>
            <a:pPr algn="r"/>
            <a:endParaRPr lang="en-US" altLang="ja-JP" sz="1200" dirty="0" smtClean="0">
              <a:ln w="18415" cmpd="sng">
                <a:noFill/>
                <a:prstDash val="solid"/>
              </a:ln>
              <a:solidFill>
                <a:schemeClr val="bg1"/>
              </a:solidFill>
              <a:effectLst>
                <a:outerShdw blurRad="63500" dir="3600000" algn="tl" rotWithShape="0">
                  <a:srgbClr val="000000">
                    <a:alpha val="70000"/>
                  </a:srgbClr>
                </a:outerShdw>
              </a:effectLst>
            </a:endParaRPr>
          </a:p>
          <a:p>
            <a:pPr algn="r"/>
            <a:endParaRPr kumimoji="1" lang="en-US" altLang="ja-JP" sz="1200" dirty="0" smtClean="0">
              <a:ln w="18415" cmpd="sng">
                <a:noFill/>
                <a:prstDash val="solid"/>
              </a:ln>
              <a:solidFill>
                <a:schemeClr val="bg1"/>
              </a:solidFill>
              <a:effectLst>
                <a:outerShdw blurRad="63500" dir="3600000" algn="tl" rotWithShape="0">
                  <a:srgbClr val="000000">
                    <a:alpha val="70000"/>
                  </a:srgbClr>
                </a:outerShdw>
              </a:effectLst>
            </a:endParaRPr>
          </a:p>
          <a:p>
            <a:pPr algn="r"/>
            <a:r>
              <a:rPr kumimoji="1" lang="ja-JP" altLang="en-US" sz="1600" b="1" dirty="0" smtClean="0">
                <a:ln w="18415" cmpd="sng">
                  <a:noFill/>
                  <a:prstDash val="solid"/>
                </a:ln>
                <a:solidFill>
                  <a:schemeClr val="bg1"/>
                </a:solidFill>
              </a:rPr>
              <a:t>協働</a:t>
            </a:r>
            <a:endParaRPr kumimoji="1" lang="en-US" altLang="ja-JP" sz="1600" b="1" dirty="0" smtClean="0">
              <a:ln w="18415" cmpd="sng">
                <a:noFill/>
                <a:prstDash val="solid"/>
              </a:ln>
              <a:solidFill>
                <a:schemeClr val="bg1"/>
              </a:solidFill>
            </a:endParaRPr>
          </a:p>
          <a:p>
            <a:pPr algn="ctr"/>
            <a:endParaRPr kumimoji="1" lang="ja-JP" altLang="en-US" sz="1200" dirty="0">
              <a:ln w="18415" cmpd="sng">
                <a:noFill/>
                <a:prstDash val="solid"/>
              </a:ln>
              <a:solidFill>
                <a:schemeClr val="bg1"/>
              </a:solidFill>
              <a:effectLst>
                <a:outerShdw blurRad="63500" dir="3600000" algn="tl" rotWithShape="0">
                  <a:srgbClr val="000000">
                    <a:alpha val="70000"/>
                  </a:srgbClr>
                </a:outerShdw>
              </a:effectLst>
            </a:endParaRPr>
          </a:p>
        </p:txBody>
      </p:sp>
      <p:sp>
        <p:nvSpPr>
          <p:cNvPr id="2" name="タイトル 1"/>
          <p:cNvSpPr txBox="1">
            <a:spLocks/>
          </p:cNvSpPr>
          <p:nvPr/>
        </p:nvSpPr>
        <p:spPr>
          <a:xfrm>
            <a:off x="1835696" y="260648"/>
            <a:ext cx="5305382" cy="6867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2800" dirty="0" smtClean="0">
                <a:latin typeface="HG丸ｺﾞｼｯｸM-PRO" panose="020F0600000000000000" pitchFamily="50" charset="-128"/>
                <a:ea typeface="HG丸ｺﾞｼｯｸM-PRO" panose="020F0600000000000000" pitchFamily="50" charset="-128"/>
              </a:rPr>
              <a:t>ⅳ </a:t>
            </a:r>
            <a:r>
              <a:rPr lang="ja-JP" altLang="en-US" sz="2800" dirty="0" smtClean="0">
                <a:latin typeface="HG丸ｺﾞｼｯｸM-PRO" panose="020F0600000000000000" pitchFamily="50" charset="-128"/>
                <a:ea typeface="HG丸ｺﾞｼｯｸM-PRO" panose="020F0600000000000000" pitchFamily="50" charset="-128"/>
              </a:rPr>
              <a:t>圏域における人材育成体系</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61" name="右矢印 60"/>
          <p:cNvSpPr/>
          <p:nvPr/>
        </p:nvSpPr>
        <p:spPr>
          <a:xfrm rot="5400000">
            <a:off x="2178328" y="3374403"/>
            <a:ext cx="898912" cy="1728192"/>
          </a:xfrm>
          <a:prstGeom prst="rightArrow">
            <a:avLst>
              <a:gd name="adj1" fmla="val 74260"/>
              <a:gd name="adj2" fmla="val 349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ja-JP" altLang="en-US" sz="1400" b="1" dirty="0" smtClean="0">
                <a:solidFill>
                  <a:schemeClr val="tx1"/>
                </a:solidFill>
              </a:rPr>
              <a:t>人材</a:t>
            </a:r>
            <a:r>
              <a:rPr lang="ja-JP" altLang="en-US" sz="1400" b="1" dirty="0">
                <a:solidFill>
                  <a:schemeClr val="tx1"/>
                </a:solidFill>
              </a:rPr>
              <a:t>育成</a:t>
            </a:r>
            <a:endParaRPr kumimoji="1" lang="ja-JP" altLang="en-US" sz="1400" b="1" dirty="0">
              <a:solidFill>
                <a:schemeClr val="tx1"/>
              </a:solidFill>
            </a:endParaRPr>
          </a:p>
        </p:txBody>
      </p:sp>
      <p:sp>
        <p:nvSpPr>
          <p:cNvPr id="16" name="左矢印 15"/>
          <p:cNvSpPr/>
          <p:nvPr/>
        </p:nvSpPr>
        <p:spPr>
          <a:xfrm>
            <a:off x="5004048" y="2708920"/>
            <a:ext cx="1430824" cy="864096"/>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バックアップ</a:t>
            </a:r>
            <a:endParaRPr kumimoji="1" lang="ja-JP" altLang="en-US" sz="1400" b="1" dirty="0">
              <a:solidFill>
                <a:schemeClr val="tx1"/>
              </a:solidFill>
            </a:endParaRPr>
          </a:p>
        </p:txBody>
      </p:sp>
      <p:sp>
        <p:nvSpPr>
          <p:cNvPr id="4" name="円/楕円 3"/>
          <p:cNvSpPr/>
          <p:nvPr/>
        </p:nvSpPr>
        <p:spPr>
          <a:xfrm>
            <a:off x="2555776" y="2187811"/>
            <a:ext cx="1728192" cy="720080"/>
          </a:xfrm>
          <a:prstGeom prst="ellipse">
            <a:avLst/>
          </a:prstGeom>
          <a:solidFill>
            <a:srgbClr val="66FFFF"/>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相談支援</a:t>
            </a:r>
            <a:endParaRPr kumimoji="1" lang="en-US" altLang="ja-JP" sz="1400" dirty="0" smtClean="0">
              <a:solidFill>
                <a:schemeClr val="tx1"/>
              </a:solidFill>
            </a:endParaRPr>
          </a:p>
          <a:p>
            <a:pPr algn="ctr"/>
            <a:r>
              <a:rPr kumimoji="1" lang="ja-JP" altLang="en-US" sz="1400" dirty="0" smtClean="0">
                <a:solidFill>
                  <a:schemeClr val="tx1"/>
                </a:solidFill>
              </a:rPr>
              <a:t>ｱﾄﾞﾊﾞｲｻﾞｰ</a:t>
            </a:r>
            <a:endParaRPr kumimoji="1" lang="ja-JP" altLang="en-US" sz="1400" dirty="0">
              <a:solidFill>
                <a:schemeClr val="tx1"/>
              </a:solidFill>
            </a:endParaRPr>
          </a:p>
        </p:txBody>
      </p:sp>
      <p:sp>
        <p:nvSpPr>
          <p:cNvPr id="23" name="円/楕円 22"/>
          <p:cNvSpPr/>
          <p:nvPr/>
        </p:nvSpPr>
        <p:spPr>
          <a:xfrm>
            <a:off x="2627784" y="2996952"/>
            <a:ext cx="1656184" cy="648072"/>
          </a:xfrm>
          <a:prstGeom prst="ellipse">
            <a:avLst/>
          </a:prstGeom>
          <a:solidFill>
            <a:srgbClr val="FFC00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県保健福祉</a:t>
            </a:r>
            <a:endParaRPr kumimoji="1" lang="en-US" altLang="ja-JP" sz="1400" dirty="0" smtClean="0">
              <a:solidFill>
                <a:schemeClr val="tx1"/>
              </a:solidFill>
            </a:endParaRPr>
          </a:p>
          <a:p>
            <a:pPr algn="ctr"/>
            <a:r>
              <a:rPr kumimoji="1" lang="ja-JP" altLang="en-US" sz="1400" dirty="0" smtClean="0">
                <a:solidFill>
                  <a:schemeClr val="tx1"/>
                </a:solidFill>
              </a:rPr>
              <a:t>事務所</a:t>
            </a:r>
            <a:endParaRPr kumimoji="1" lang="ja-JP" altLang="en-US" sz="1400" dirty="0">
              <a:solidFill>
                <a:schemeClr val="tx1"/>
              </a:solidFill>
            </a:endParaRPr>
          </a:p>
        </p:txBody>
      </p:sp>
      <p:sp>
        <p:nvSpPr>
          <p:cNvPr id="24" name="円/楕円 23"/>
          <p:cNvSpPr/>
          <p:nvPr/>
        </p:nvSpPr>
        <p:spPr>
          <a:xfrm>
            <a:off x="6732240" y="4581128"/>
            <a:ext cx="1872208" cy="648072"/>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指導者養成研修受講者</a:t>
            </a:r>
            <a:endParaRPr kumimoji="1" lang="ja-JP" altLang="en-US" sz="1400" dirty="0"/>
          </a:p>
        </p:txBody>
      </p:sp>
      <p:sp>
        <p:nvSpPr>
          <p:cNvPr id="25" name="円/楕円 24"/>
          <p:cNvSpPr/>
          <p:nvPr/>
        </p:nvSpPr>
        <p:spPr>
          <a:xfrm>
            <a:off x="6588224" y="3789040"/>
            <a:ext cx="2098576" cy="648072"/>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ファシリテーター養成研修受講者</a:t>
            </a:r>
            <a:endParaRPr kumimoji="1" lang="ja-JP" altLang="en-US" sz="1400" dirty="0"/>
          </a:p>
        </p:txBody>
      </p:sp>
      <p:sp>
        <p:nvSpPr>
          <p:cNvPr id="28" name="円/楕円 27"/>
          <p:cNvSpPr/>
          <p:nvPr/>
        </p:nvSpPr>
        <p:spPr>
          <a:xfrm>
            <a:off x="6588224" y="3068960"/>
            <a:ext cx="2016224" cy="64807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人材育成部会</a:t>
            </a:r>
            <a:endParaRPr kumimoji="1" lang="en-US" altLang="ja-JP" sz="1400" dirty="0" smtClean="0"/>
          </a:p>
        </p:txBody>
      </p:sp>
      <p:sp>
        <p:nvSpPr>
          <p:cNvPr id="29" name="六角形 28"/>
          <p:cNvSpPr/>
          <p:nvPr/>
        </p:nvSpPr>
        <p:spPr>
          <a:xfrm>
            <a:off x="323528" y="4797152"/>
            <a:ext cx="1656184" cy="1512168"/>
          </a:xfrm>
          <a:prstGeom prst="hexagon">
            <a:avLst/>
          </a:prstGeom>
          <a:solidFill>
            <a:srgbClr val="FFFF66"/>
          </a:solidFill>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kumimoji="1" lang="en-US" altLang="ja-JP" b="1" dirty="0" smtClean="0">
                <a:solidFill>
                  <a:srgbClr val="003399"/>
                </a:solidFill>
              </a:rPr>
              <a:t>A</a:t>
            </a:r>
            <a:r>
              <a:rPr kumimoji="1" lang="ja-JP" altLang="en-US" b="1" dirty="0" smtClean="0">
                <a:solidFill>
                  <a:srgbClr val="003399"/>
                </a:solidFill>
              </a:rPr>
              <a:t>市</a:t>
            </a:r>
            <a:endParaRPr kumimoji="1" lang="en-US" altLang="ja-JP" b="1" dirty="0" smtClean="0">
              <a:solidFill>
                <a:srgbClr val="003399"/>
              </a:solidFill>
            </a:endParaRPr>
          </a:p>
        </p:txBody>
      </p:sp>
      <p:sp>
        <p:nvSpPr>
          <p:cNvPr id="30" name="六角形 29"/>
          <p:cNvSpPr/>
          <p:nvPr/>
        </p:nvSpPr>
        <p:spPr>
          <a:xfrm>
            <a:off x="1835696" y="4797152"/>
            <a:ext cx="1584176" cy="1512168"/>
          </a:xfrm>
          <a:prstGeom prst="hexagon">
            <a:avLst/>
          </a:prstGeom>
          <a:solidFill>
            <a:srgbClr val="FFFF66"/>
          </a:solidFill>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lang="en-US" altLang="ja-JP" b="1" dirty="0" smtClean="0">
                <a:solidFill>
                  <a:srgbClr val="003399"/>
                </a:solidFill>
              </a:rPr>
              <a:t>B</a:t>
            </a:r>
            <a:r>
              <a:rPr lang="ja-JP" altLang="en-US" b="1" dirty="0" smtClean="0">
                <a:solidFill>
                  <a:srgbClr val="003399"/>
                </a:solidFill>
              </a:rPr>
              <a:t>町</a:t>
            </a:r>
            <a:endParaRPr kumimoji="1" lang="ja-JP" altLang="en-US" b="1" dirty="0">
              <a:solidFill>
                <a:srgbClr val="003399"/>
              </a:solidFill>
            </a:endParaRPr>
          </a:p>
        </p:txBody>
      </p:sp>
      <p:sp>
        <p:nvSpPr>
          <p:cNvPr id="31" name="六角形 30"/>
          <p:cNvSpPr/>
          <p:nvPr/>
        </p:nvSpPr>
        <p:spPr>
          <a:xfrm>
            <a:off x="3275856" y="4797152"/>
            <a:ext cx="1584176" cy="1512168"/>
          </a:xfrm>
          <a:prstGeom prst="hexagon">
            <a:avLst/>
          </a:prstGeom>
          <a:solidFill>
            <a:srgbClr val="FFFF66"/>
          </a:solidFill>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lang="en-US" altLang="ja-JP" b="1" dirty="0" smtClean="0">
                <a:solidFill>
                  <a:srgbClr val="003399"/>
                </a:solidFill>
              </a:rPr>
              <a:t>C</a:t>
            </a:r>
            <a:r>
              <a:rPr lang="ja-JP" altLang="en-US" b="1" dirty="0" smtClean="0">
                <a:solidFill>
                  <a:srgbClr val="003399"/>
                </a:solidFill>
              </a:rPr>
              <a:t>村</a:t>
            </a:r>
            <a:endParaRPr kumimoji="1" lang="ja-JP" altLang="en-US" b="1" dirty="0">
              <a:solidFill>
                <a:srgbClr val="003399"/>
              </a:solidFill>
            </a:endParaRPr>
          </a:p>
        </p:txBody>
      </p:sp>
      <p:sp>
        <p:nvSpPr>
          <p:cNvPr id="35" name="円/楕円 34"/>
          <p:cNvSpPr/>
          <p:nvPr/>
        </p:nvSpPr>
        <p:spPr>
          <a:xfrm>
            <a:off x="6516216" y="2348880"/>
            <a:ext cx="2088232" cy="648072"/>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n w="18415" cmpd="sng">
                  <a:noFill/>
                  <a:prstDash val="solid"/>
                </a:ln>
                <a:solidFill>
                  <a:schemeClr val="bg1"/>
                </a:solidFill>
                <a:effectLst>
                  <a:outerShdw blurRad="63500" dir="3600000" algn="tl" rotWithShape="0">
                    <a:srgbClr val="000000">
                      <a:alpha val="70000"/>
                    </a:srgbClr>
                  </a:outerShdw>
                </a:effectLst>
              </a:rPr>
              <a:t>県自立支援協議</a:t>
            </a:r>
            <a:r>
              <a:rPr lang="ja-JP" altLang="en-US" sz="1200" dirty="0" smtClean="0">
                <a:ln w="18415" cmpd="sng">
                  <a:noFill/>
                  <a:prstDash val="solid"/>
                </a:ln>
                <a:solidFill>
                  <a:schemeClr val="bg1"/>
                </a:solidFill>
                <a:effectLst>
                  <a:outerShdw blurRad="63500" dir="3600000" algn="tl" rotWithShape="0">
                    <a:srgbClr val="000000">
                      <a:alpha val="70000"/>
                    </a:srgbClr>
                  </a:outerShdw>
                </a:effectLst>
              </a:rPr>
              <a:t>会</a:t>
            </a:r>
            <a:endParaRPr kumimoji="1" lang="ja-JP" altLang="en-US" sz="1200" dirty="0">
              <a:ln w="18415" cmpd="sng">
                <a:noFill/>
                <a:prstDash val="solid"/>
              </a:ln>
              <a:solidFill>
                <a:schemeClr val="bg1"/>
              </a:solidFill>
              <a:effectLst>
                <a:outerShdw blurRad="63500" dir="3600000" algn="tl" rotWithShape="0">
                  <a:srgbClr val="000000">
                    <a:alpha val="70000"/>
                  </a:srgbClr>
                </a:outerShdw>
              </a:effectLst>
            </a:endParaRPr>
          </a:p>
        </p:txBody>
      </p:sp>
      <p:sp>
        <p:nvSpPr>
          <p:cNvPr id="36" name="右矢印 35"/>
          <p:cNvSpPr/>
          <p:nvPr/>
        </p:nvSpPr>
        <p:spPr>
          <a:xfrm>
            <a:off x="5148064" y="4005064"/>
            <a:ext cx="1368152" cy="792088"/>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推薦</a:t>
            </a:r>
            <a:endParaRPr kumimoji="1" lang="ja-JP" altLang="en-US" sz="1600" b="1" dirty="0">
              <a:solidFill>
                <a:schemeClr val="tx1"/>
              </a:solidFill>
            </a:endParaRPr>
          </a:p>
        </p:txBody>
      </p:sp>
      <p:sp>
        <p:nvSpPr>
          <p:cNvPr id="37" name="円/楕円 36"/>
          <p:cNvSpPr/>
          <p:nvPr/>
        </p:nvSpPr>
        <p:spPr>
          <a:xfrm>
            <a:off x="1979712" y="5373216"/>
            <a:ext cx="1296144" cy="432048"/>
          </a:xfrm>
          <a:prstGeom prst="ellipse">
            <a:avLst/>
          </a:prstGeom>
          <a:solidFill>
            <a:srgbClr val="99FF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ln w="0"/>
                <a:solidFill>
                  <a:schemeClr val="tx1"/>
                </a:solidFill>
              </a:rPr>
              <a:t>地域（自立支援）協議会</a:t>
            </a:r>
            <a:endParaRPr kumimoji="1" lang="ja-JP" altLang="en-US" sz="1050" dirty="0">
              <a:ln w="0"/>
              <a:solidFill>
                <a:schemeClr val="tx1"/>
              </a:solidFill>
            </a:endParaRPr>
          </a:p>
        </p:txBody>
      </p:sp>
      <p:sp>
        <p:nvSpPr>
          <p:cNvPr id="39" name="円/楕円 38"/>
          <p:cNvSpPr/>
          <p:nvPr/>
        </p:nvSpPr>
        <p:spPr>
          <a:xfrm>
            <a:off x="2087724" y="5805264"/>
            <a:ext cx="1080120" cy="432048"/>
          </a:xfrm>
          <a:prstGeom prst="ellipse">
            <a:avLst/>
          </a:prstGeom>
          <a:solidFill>
            <a:srgbClr val="99FF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n w="0"/>
                <a:solidFill>
                  <a:schemeClr val="tx1"/>
                </a:solidFill>
              </a:rPr>
              <a:t>基幹相談支援センター</a:t>
            </a:r>
            <a:endParaRPr kumimoji="1" lang="ja-JP" altLang="en-US" sz="900" dirty="0">
              <a:ln w="0"/>
              <a:solidFill>
                <a:schemeClr val="tx1"/>
              </a:solidFill>
            </a:endParaRPr>
          </a:p>
        </p:txBody>
      </p:sp>
      <p:sp>
        <p:nvSpPr>
          <p:cNvPr id="26" name="角丸四角形 25"/>
          <p:cNvSpPr/>
          <p:nvPr/>
        </p:nvSpPr>
        <p:spPr>
          <a:xfrm>
            <a:off x="746484" y="2187811"/>
            <a:ext cx="1699073" cy="683443"/>
          </a:xfrm>
          <a:prstGeom prst="roundRect">
            <a:avLst/>
          </a:prstGeom>
          <a:gradFill>
            <a:gsLst>
              <a:gs pos="0">
                <a:srgbClr val="FF66FF"/>
              </a:gs>
              <a:gs pos="50000">
                <a:schemeClr val="bg1"/>
              </a:gs>
              <a:gs pos="100000">
                <a:srgbClr val="FF0066"/>
              </a:gs>
            </a:gsLst>
            <a:lin ang="10800000" scaled="1"/>
          </a:grad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ｻｰﾋﾞｽ管理責任者</a:t>
            </a:r>
            <a:endParaRPr kumimoji="1" lang="ja-JP" altLang="en-US" sz="1400" b="1" dirty="0">
              <a:solidFill>
                <a:schemeClr val="tx1"/>
              </a:solidFill>
            </a:endParaRPr>
          </a:p>
        </p:txBody>
      </p:sp>
      <p:sp>
        <p:nvSpPr>
          <p:cNvPr id="27" name="角丸四角形 26"/>
          <p:cNvSpPr/>
          <p:nvPr/>
        </p:nvSpPr>
        <p:spPr>
          <a:xfrm>
            <a:off x="746483" y="2972005"/>
            <a:ext cx="1699073" cy="662936"/>
          </a:xfrm>
          <a:prstGeom prst="roundRect">
            <a:avLst/>
          </a:prstGeom>
          <a:gradFill>
            <a:gsLst>
              <a:gs pos="0">
                <a:srgbClr val="00FF00"/>
              </a:gs>
              <a:gs pos="50000">
                <a:schemeClr val="bg1"/>
              </a:gs>
              <a:gs pos="100000">
                <a:srgbClr val="99FF33"/>
              </a:gs>
            </a:gsLst>
            <a:lin ang="10800000" scaled="1"/>
          </a:gra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相談支援専門員</a:t>
            </a:r>
            <a:endParaRPr kumimoji="1" lang="ja-JP" altLang="en-US" sz="1600" b="1" dirty="0">
              <a:solidFill>
                <a:schemeClr val="tx1"/>
              </a:solidFill>
            </a:endParaRPr>
          </a:p>
        </p:txBody>
      </p:sp>
      <p:sp>
        <p:nvSpPr>
          <p:cNvPr id="32" name="円/楕円 31"/>
          <p:cNvSpPr/>
          <p:nvPr/>
        </p:nvSpPr>
        <p:spPr>
          <a:xfrm>
            <a:off x="611560" y="5812439"/>
            <a:ext cx="1080120" cy="432048"/>
          </a:xfrm>
          <a:prstGeom prst="ellipse">
            <a:avLst/>
          </a:prstGeom>
          <a:solidFill>
            <a:srgbClr val="99FF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n w="0"/>
                <a:solidFill>
                  <a:schemeClr val="tx1"/>
                </a:solidFill>
              </a:rPr>
              <a:t>基幹相談支援センター</a:t>
            </a:r>
            <a:endParaRPr kumimoji="1" lang="ja-JP" altLang="en-US" sz="900" dirty="0">
              <a:ln w="0"/>
              <a:solidFill>
                <a:schemeClr val="tx1"/>
              </a:solidFill>
            </a:endParaRPr>
          </a:p>
        </p:txBody>
      </p:sp>
      <p:sp>
        <p:nvSpPr>
          <p:cNvPr id="33" name="円/楕円 32"/>
          <p:cNvSpPr/>
          <p:nvPr/>
        </p:nvSpPr>
        <p:spPr>
          <a:xfrm>
            <a:off x="3527884" y="5812439"/>
            <a:ext cx="1080120" cy="432048"/>
          </a:xfrm>
          <a:prstGeom prst="ellipse">
            <a:avLst/>
          </a:prstGeom>
          <a:solidFill>
            <a:srgbClr val="99FF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ln w="0"/>
                <a:solidFill>
                  <a:schemeClr val="tx1"/>
                </a:solidFill>
              </a:rPr>
              <a:t>基幹相談支援センター</a:t>
            </a:r>
            <a:endParaRPr kumimoji="1" lang="ja-JP" altLang="en-US" sz="900" dirty="0">
              <a:ln w="0"/>
              <a:solidFill>
                <a:schemeClr val="tx1"/>
              </a:solidFill>
            </a:endParaRPr>
          </a:p>
        </p:txBody>
      </p:sp>
      <p:sp>
        <p:nvSpPr>
          <p:cNvPr id="41" name="円/楕円 40"/>
          <p:cNvSpPr/>
          <p:nvPr/>
        </p:nvSpPr>
        <p:spPr>
          <a:xfrm>
            <a:off x="503548" y="5389971"/>
            <a:ext cx="1296144" cy="432048"/>
          </a:xfrm>
          <a:prstGeom prst="ellipse">
            <a:avLst/>
          </a:prstGeom>
          <a:solidFill>
            <a:srgbClr val="99FF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ln w="0"/>
                <a:solidFill>
                  <a:schemeClr val="tx1"/>
                </a:solidFill>
              </a:rPr>
              <a:t>地域（自立支援）協議会</a:t>
            </a:r>
            <a:endParaRPr kumimoji="1" lang="ja-JP" altLang="en-US" sz="1050" dirty="0">
              <a:ln w="0"/>
              <a:solidFill>
                <a:schemeClr val="tx1"/>
              </a:solidFill>
            </a:endParaRPr>
          </a:p>
        </p:txBody>
      </p:sp>
      <p:sp>
        <p:nvSpPr>
          <p:cNvPr id="43" name="円/楕円 42"/>
          <p:cNvSpPr/>
          <p:nvPr/>
        </p:nvSpPr>
        <p:spPr>
          <a:xfrm>
            <a:off x="3419872" y="5373216"/>
            <a:ext cx="1296144" cy="432048"/>
          </a:xfrm>
          <a:prstGeom prst="ellipse">
            <a:avLst/>
          </a:prstGeom>
          <a:solidFill>
            <a:srgbClr val="99FF66"/>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ln w="0"/>
                <a:solidFill>
                  <a:schemeClr val="tx1"/>
                </a:solidFill>
              </a:rPr>
              <a:t>地域（自立支援）協議会</a:t>
            </a:r>
            <a:endParaRPr kumimoji="1" lang="ja-JP" altLang="en-US" sz="1050" dirty="0">
              <a:ln w="0"/>
              <a:solidFill>
                <a:schemeClr val="tx1"/>
              </a:solidFill>
            </a:endParaRPr>
          </a:p>
        </p:txBody>
      </p:sp>
      <p:sp>
        <p:nvSpPr>
          <p:cNvPr id="34" name="スライド番号プレースホルダー 13"/>
          <p:cNvSpPr>
            <a:spLocks noGrp="1"/>
          </p:cNvSpPr>
          <p:nvPr>
            <p:ph type="sldNum" sz="quarter" idx="12"/>
          </p:nvPr>
        </p:nvSpPr>
        <p:spPr>
          <a:xfrm>
            <a:off x="6553200" y="6356350"/>
            <a:ext cx="2133600" cy="365125"/>
          </a:xfrm>
        </p:spPr>
        <p:txBody>
          <a:bodyPr/>
          <a:lstStyle/>
          <a:p>
            <a:r>
              <a:rPr lang="ja-JP" altLang="en-US" dirty="0" smtClean="0"/>
              <a:t>６</a:t>
            </a:r>
            <a:endParaRPr kumimoji="1" lang="ja-JP" altLang="en-US" dirty="0"/>
          </a:p>
        </p:txBody>
      </p:sp>
    </p:spTree>
    <p:extLst>
      <p:ext uri="{BB962C8B-B14F-4D97-AF65-F5344CB8AC3E}">
        <p14:creationId xmlns:p14="http://schemas.microsoft.com/office/powerpoint/2010/main" val="809109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99479" y="1008828"/>
            <a:ext cx="5452642" cy="5767460"/>
          </a:xfrm>
          <a:prstGeom prst="roundRect">
            <a:avLst>
              <a:gd name="adj" fmla="val 6131"/>
            </a:avLst>
          </a:prstGeom>
        </p:spPr>
        <p:style>
          <a:lnRef idx="2">
            <a:schemeClr val="accent6"/>
          </a:lnRef>
          <a:fillRef idx="1">
            <a:schemeClr val="lt1"/>
          </a:fillRef>
          <a:effectRef idx="0">
            <a:schemeClr val="accent6"/>
          </a:effectRef>
          <a:fontRef idx="minor">
            <a:schemeClr val="dk1"/>
          </a:fontRef>
        </p:style>
        <p:txBody>
          <a:bodyPr rtlCol="0" anchor="t"/>
          <a:lstStyle/>
          <a:p>
            <a:pPr lvl="0"/>
            <a:r>
              <a:rPr lang="ja-JP" altLang="en-US" b="1" dirty="0" smtClean="0">
                <a:solidFill>
                  <a:schemeClr val="tx2">
                    <a:lumMod val="75000"/>
                  </a:schemeClr>
                </a:solidFill>
              </a:rPr>
              <a:t>市町村</a:t>
            </a:r>
            <a:endParaRPr lang="ja-JP" altLang="en-US" b="1" dirty="0">
              <a:solidFill>
                <a:schemeClr val="tx2">
                  <a:lumMod val="75000"/>
                </a:schemeClr>
              </a:solidFill>
            </a:endParaRPr>
          </a:p>
        </p:txBody>
      </p:sp>
      <p:sp>
        <p:nvSpPr>
          <p:cNvPr id="10" name="円/楕円 9"/>
          <p:cNvSpPr/>
          <p:nvPr/>
        </p:nvSpPr>
        <p:spPr>
          <a:xfrm>
            <a:off x="424504" y="2194480"/>
            <a:ext cx="4889795" cy="2403896"/>
          </a:xfrm>
          <a:prstGeom prst="ellipse">
            <a:avLst/>
          </a:prstGeom>
          <a:solidFill>
            <a:srgbClr val="7030A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22225">
                <a:solidFill>
                  <a:schemeClr val="accent2"/>
                </a:solidFill>
                <a:prstDash val="solid"/>
              </a:ln>
              <a:solidFill>
                <a:schemeClr val="accent2">
                  <a:lumMod val="40000"/>
                  <a:lumOff val="60000"/>
                </a:schemeClr>
              </a:solidFill>
            </a:endParaRPr>
          </a:p>
        </p:txBody>
      </p:sp>
      <p:sp>
        <p:nvSpPr>
          <p:cNvPr id="2" name="タイトル 1"/>
          <p:cNvSpPr txBox="1">
            <a:spLocks/>
          </p:cNvSpPr>
          <p:nvPr/>
        </p:nvSpPr>
        <p:spPr>
          <a:xfrm>
            <a:off x="1835696" y="260648"/>
            <a:ext cx="5305382" cy="6867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2800" dirty="0" smtClean="0">
                <a:latin typeface="HG丸ｺﾞｼｯｸM-PRO" panose="020F0600000000000000" pitchFamily="50" charset="-128"/>
                <a:ea typeface="HG丸ｺﾞｼｯｸM-PRO" panose="020F0600000000000000" pitchFamily="50" charset="-128"/>
              </a:rPr>
              <a:t>ⅴ </a:t>
            </a:r>
            <a:r>
              <a:rPr lang="ja-JP" altLang="en-US" sz="2800" dirty="0" smtClean="0">
                <a:latin typeface="HG丸ｺﾞｼｯｸM-PRO" panose="020F0600000000000000" pitchFamily="50" charset="-128"/>
                <a:ea typeface="HG丸ｺﾞｼｯｸM-PRO" panose="020F0600000000000000" pitchFamily="50" charset="-128"/>
              </a:rPr>
              <a:t>地域における人材育成体系</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42" name="円/楕円 41"/>
          <p:cNvSpPr/>
          <p:nvPr/>
        </p:nvSpPr>
        <p:spPr>
          <a:xfrm>
            <a:off x="1430223" y="1059923"/>
            <a:ext cx="2853745" cy="683184"/>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n w="0"/>
                <a:solidFill>
                  <a:schemeClr val="tx1"/>
                </a:solidFill>
                <a:effectLst>
                  <a:outerShdw blurRad="38100" dist="19050" dir="2700000" algn="tl" rotWithShape="0">
                    <a:schemeClr val="dk1">
                      <a:alpha val="40000"/>
                    </a:schemeClr>
                  </a:outerShdw>
                </a:effectLst>
              </a:rPr>
              <a:t>地域（自立支援）協議会</a:t>
            </a:r>
            <a:endParaRPr kumimoji="1" lang="ja-JP" altLang="en-US" sz="1400" b="1" dirty="0">
              <a:ln w="0"/>
              <a:solidFill>
                <a:schemeClr val="tx1"/>
              </a:solidFill>
              <a:effectLst>
                <a:outerShdw blurRad="38100" dist="19050" dir="2700000" algn="tl" rotWithShape="0">
                  <a:schemeClr val="dk1">
                    <a:alpha val="40000"/>
                  </a:schemeClr>
                </a:outerShdw>
              </a:effectLst>
            </a:endParaRPr>
          </a:p>
        </p:txBody>
      </p:sp>
      <p:sp>
        <p:nvSpPr>
          <p:cNvPr id="57" name="円/楕円 56"/>
          <p:cNvSpPr/>
          <p:nvPr/>
        </p:nvSpPr>
        <p:spPr>
          <a:xfrm>
            <a:off x="953933" y="4937678"/>
            <a:ext cx="2117333" cy="44241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n w="0"/>
                <a:solidFill>
                  <a:schemeClr val="tx1"/>
                </a:solidFill>
                <a:effectLst>
                  <a:outerShdw blurRad="38100" dist="19050" dir="2700000" algn="tl" rotWithShape="0">
                    <a:schemeClr val="dk1">
                      <a:alpha val="40000"/>
                    </a:schemeClr>
                  </a:outerShdw>
                </a:effectLst>
              </a:rPr>
              <a:t>事業所･社会資源</a:t>
            </a:r>
            <a:endParaRPr kumimoji="1" lang="ja-JP" altLang="en-US" sz="1200" dirty="0">
              <a:ln w="0"/>
              <a:solidFill>
                <a:schemeClr val="tx1"/>
              </a:solidFill>
              <a:effectLst>
                <a:outerShdw blurRad="38100" dist="19050" dir="2700000" algn="tl" rotWithShape="0">
                  <a:schemeClr val="dk1">
                    <a:alpha val="40000"/>
                  </a:schemeClr>
                </a:outerShdw>
              </a:effectLst>
            </a:endParaRPr>
          </a:p>
        </p:txBody>
      </p:sp>
      <p:sp>
        <p:nvSpPr>
          <p:cNvPr id="60" name="右矢印 59"/>
          <p:cNvSpPr/>
          <p:nvPr/>
        </p:nvSpPr>
        <p:spPr>
          <a:xfrm rot="16200000">
            <a:off x="2428140" y="1094139"/>
            <a:ext cx="740845" cy="2200683"/>
          </a:xfrm>
          <a:prstGeom prst="rightArrow">
            <a:avLst>
              <a:gd name="adj1" fmla="val 62403"/>
              <a:gd name="adj2" fmla="val 349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kumimoji="1" lang="ja-JP" altLang="en-US" sz="1100" dirty="0" smtClean="0">
                <a:solidFill>
                  <a:schemeClr val="tx1"/>
                </a:solidFill>
              </a:rPr>
              <a:t>運営･企画･参加</a:t>
            </a:r>
            <a:endParaRPr kumimoji="1" lang="ja-JP" altLang="en-US" sz="1100" dirty="0">
              <a:solidFill>
                <a:schemeClr val="tx1"/>
              </a:solidFill>
            </a:endParaRPr>
          </a:p>
        </p:txBody>
      </p:sp>
      <p:sp>
        <p:nvSpPr>
          <p:cNvPr id="61" name="右矢印 60"/>
          <p:cNvSpPr/>
          <p:nvPr/>
        </p:nvSpPr>
        <p:spPr>
          <a:xfrm rot="5400000">
            <a:off x="2465027" y="3432961"/>
            <a:ext cx="808750" cy="2200683"/>
          </a:xfrm>
          <a:prstGeom prst="rightArrow">
            <a:avLst>
              <a:gd name="adj1" fmla="val 57442"/>
              <a:gd name="adj2" fmla="val 349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ja-JP" altLang="en-US" sz="1400" b="1" dirty="0" smtClean="0">
                <a:solidFill>
                  <a:schemeClr val="tx1"/>
                </a:solidFill>
              </a:rPr>
              <a:t>人材</a:t>
            </a:r>
            <a:r>
              <a:rPr lang="ja-JP" altLang="en-US" sz="1400" b="1" dirty="0">
                <a:solidFill>
                  <a:schemeClr val="tx1"/>
                </a:solidFill>
              </a:rPr>
              <a:t>育成</a:t>
            </a:r>
            <a:endParaRPr kumimoji="1" lang="ja-JP" altLang="en-US" sz="1400" b="1" dirty="0">
              <a:solidFill>
                <a:schemeClr val="tx1"/>
              </a:solidFill>
            </a:endParaRPr>
          </a:p>
        </p:txBody>
      </p:sp>
      <p:graphicFrame>
        <p:nvGraphicFramePr>
          <p:cNvPr id="3" name="図表 2"/>
          <p:cNvGraphicFramePr/>
          <p:nvPr>
            <p:extLst/>
          </p:nvPr>
        </p:nvGraphicFramePr>
        <p:xfrm>
          <a:off x="3570988" y="5128118"/>
          <a:ext cx="1961929" cy="1386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6" name="図表 25"/>
          <p:cNvGraphicFramePr/>
          <p:nvPr>
            <p:extLst>
              <p:ext uri="{D42A27DB-BD31-4B8C-83A1-F6EECF244321}">
                <p14:modId xmlns:p14="http://schemas.microsoft.com/office/powerpoint/2010/main" val="269304056"/>
              </p:ext>
            </p:extLst>
          </p:nvPr>
        </p:nvGraphicFramePr>
        <p:xfrm>
          <a:off x="1883660" y="5140845"/>
          <a:ext cx="2015244" cy="136153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7" name="図表 26"/>
          <p:cNvGraphicFramePr/>
          <p:nvPr>
            <p:extLst/>
          </p:nvPr>
        </p:nvGraphicFramePr>
        <p:xfrm>
          <a:off x="323784" y="5140844"/>
          <a:ext cx="1876617" cy="136153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9" name="角丸四角形 8"/>
          <p:cNvSpPr/>
          <p:nvPr/>
        </p:nvSpPr>
        <p:spPr>
          <a:xfrm>
            <a:off x="2863894" y="3283701"/>
            <a:ext cx="1659720" cy="683443"/>
          </a:xfrm>
          <a:prstGeom prst="roundRect">
            <a:avLst/>
          </a:prstGeom>
          <a:gradFill>
            <a:gsLst>
              <a:gs pos="0">
                <a:srgbClr val="FF66FF"/>
              </a:gs>
              <a:gs pos="50000">
                <a:schemeClr val="bg1"/>
              </a:gs>
              <a:gs pos="100000">
                <a:srgbClr val="FF0066"/>
              </a:gs>
            </a:gsLst>
            <a:lin ang="10800000" scaled="1"/>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ｻｰﾋﾞｽ管理責任者</a:t>
            </a:r>
            <a:endParaRPr kumimoji="1" lang="ja-JP" altLang="en-US" sz="1400" b="1" dirty="0">
              <a:solidFill>
                <a:schemeClr val="tx1"/>
              </a:solidFill>
            </a:endParaRPr>
          </a:p>
        </p:txBody>
      </p:sp>
      <p:sp>
        <p:nvSpPr>
          <p:cNvPr id="34" name="角丸四角形 33"/>
          <p:cNvSpPr/>
          <p:nvPr/>
        </p:nvSpPr>
        <p:spPr>
          <a:xfrm>
            <a:off x="1000718" y="3283701"/>
            <a:ext cx="1699073" cy="662936"/>
          </a:xfrm>
          <a:prstGeom prst="roundRect">
            <a:avLst/>
          </a:prstGeom>
          <a:gradFill>
            <a:gsLst>
              <a:gs pos="0">
                <a:srgbClr val="00FF00"/>
              </a:gs>
              <a:gs pos="50000">
                <a:schemeClr val="bg1"/>
              </a:gs>
              <a:gs pos="100000">
                <a:srgbClr val="99FF33"/>
              </a:gs>
            </a:gsLst>
            <a:lin ang="10800000" scaled="1"/>
          </a:gra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相談支援専門員</a:t>
            </a:r>
            <a:endParaRPr kumimoji="1" lang="ja-JP" altLang="en-US" sz="1600" b="1" dirty="0">
              <a:solidFill>
                <a:schemeClr val="tx1"/>
              </a:solidFill>
            </a:endParaRPr>
          </a:p>
        </p:txBody>
      </p:sp>
      <p:graphicFrame>
        <p:nvGraphicFramePr>
          <p:cNvPr id="52" name="図表 51"/>
          <p:cNvGraphicFramePr/>
          <p:nvPr>
            <p:extLst/>
          </p:nvPr>
        </p:nvGraphicFramePr>
        <p:xfrm>
          <a:off x="1430223" y="2653211"/>
          <a:ext cx="2567336" cy="596145"/>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16" name="左矢印 15"/>
          <p:cNvSpPr/>
          <p:nvPr/>
        </p:nvSpPr>
        <p:spPr>
          <a:xfrm>
            <a:off x="4827623" y="3224982"/>
            <a:ext cx="1430824" cy="780374"/>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バックアップ</a:t>
            </a:r>
            <a:endParaRPr kumimoji="1" lang="ja-JP" altLang="en-US" sz="1400" b="1" dirty="0">
              <a:solidFill>
                <a:schemeClr val="tx1"/>
              </a:solidFill>
            </a:endParaRPr>
          </a:p>
        </p:txBody>
      </p:sp>
      <p:sp>
        <p:nvSpPr>
          <p:cNvPr id="4" name="円/楕円 3"/>
          <p:cNvSpPr/>
          <p:nvPr/>
        </p:nvSpPr>
        <p:spPr>
          <a:xfrm>
            <a:off x="6258447" y="2035847"/>
            <a:ext cx="2151917" cy="781717"/>
          </a:xfrm>
          <a:prstGeom prst="ellipse">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相談支援</a:t>
            </a:r>
            <a:endParaRPr kumimoji="1" lang="en-US" altLang="ja-JP" sz="1400" dirty="0" smtClean="0"/>
          </a:p>
          <a:p>
            <a:pPr algn="ctr"/>
            <a:r>
              <a:rPr kumimoji="1" lang="ja-JP" altLang="en-US" sz="1400" dirty="0" smtClean="0"/>
              <a:t>ｱﾄﾞﾊﾞｲｻﾞｰ</a:t>
            </a:r>
            <a:endParaRPr kumimoji="1" lang="ja-JP" altLang="en-US" sz="1400" dirty="0"/>
          </a:p>
        </p:txBody>
      </p:sp>
      <p:sp>
        <p:nvSpPr>
          <p:cNvPr id="23" name="円/楕円 22"/>
          <p:cNvSpPr/>
          <p:nvPr/>
        </p:nvSpPr>
        <p:spPr>
          <a:xfrm>
            <a:off x="6822189" y="2882899"/>
            <a:ext cx="2151917" cy="781717"/>
          </a:xfrm>
          <a:prstGeom prst="ellipse">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県保健福祉</a:t>
            </a:r>
            <a:endParaRPr kumimoji="1" lang="en-US" altLang="ja-JP" sz="1400" dirty="0" smtClean="0"/>
          </a:p>
          <a:p>
            <a:pPr algn="ctr"/>
            <a:r>
              <a:rPr kumimoji="1" lang="ja-JP" altLang="en-US" sz="1400" dirty="0" smtClean="0"/>
              <a:t>事務所</a:t>
            </a:r>
            <a:endParaRPr kumimoji="1" lang="ja-JP" altLang="en-US" sz="1400" dirty="0"/>
          </a:p>
        </p:txBody>
      </p:sp>
      <p:sp>
        <p:nvSpPr>
          <p:cNvPr id="24" name="円/楕円 23"/>
          <p:cNvSpPr/>
          <p:nvPr/>
        </p:nvSpPr>
        <p:spPr>
          <a:xfrm>
            <a:off x="6273793" y="3738070"/>
            <a:ext cx="2151917" cy="781717"/>
          </a:xfrm>
          <a:prstGeom prst="ellipse">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指導者養成研修受講者</a:t>
            </a:r>
            <a:endParaRPr kumimoji="1" lang="ja-JP" altLang="en-US" sz="1400" dirty="0"/>
          </a:p>
        </p:txBody>
      </p:sp>
      <p:sp>
        <p:nvSpPr>
          <p:cNvPr id="25" name="円/楕円 24"/>
          <p:cNvSpPr/>
          <p:nvPr/>
        </p:nvSpPr>
        <p:spPr>
          <a:xfrm>
            <a:off x="6812953" y="4598376"/>
            <a:ext cx="2151917" cy="781717"/>
          </a:xfrm>
          <a:prstGeom prst="ellipse">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ファシリテーター養成研修受講者</a:t>
            </a:r>
            <a:endParaRPr kumimoji="1" lang="ja-JP" altLang="en-US" sz="1400" dirty="0"/>
          </a:p>
        </p:txBody>
      </p:sp>
      <p:sp>
        <p:nvSpPr>
          <p:cNvPr id="28" name="円/楕円 27"/>
          <p:cNvSpPr/>
          <p:nvPr/>
        </p:nvSpPr>
        <p:spPr>
          <a:xfrm>
            <a:off x="6279118" y="5434194"/>
            <a:ext cx="2151917" cy="781717"/>
          </a:xfrm>
          <a:prstGeom prst="ellipse">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人材育成部会</a:t>
            </a:r>
            <a:endParaRPr kumimoji="1" lang="en-US" altLang="ja-JP" sz="1400" dirty="0" smtClean="0"/>
          </a:p>
        </p:txBody>
      </p:sp>
      <p:sp>
        <p:nvSpPr>
          <p:cNvPr id="21" name="スライド番号プレースホルダー 13"/>
          <p:cNvSpPr>
            <a:spLocks noGrp="1"/>
          </p:cNvSpPr>
          <p:nvPr>
            <p:ph type="sldNum" sz="quarter" idx="12"/>
          </p:nvPr>
        </p:nvSpPr>
        <p:spPr>
          <a:xfrm>
            <a:off x="6553200" y="6356350"/>
            <a:ext cx="2133600" cy="365125"/>
          </a:xfrm>
        </p:spPr>
        <p:txBody>
          <a:bodyPr/>
          <a:lstStyle/>
          <a:p>
            <a:r>
              <a:rPr lang="ja-JP" altLang="en-US" dirty="0" smtClean="0"/>
              <a:t>７</a:t>
            </a:r>
            <a:endParaRPr kumimoji="1" lang="ja-JP" altLang="en-US" dirty="0"/>
          </a:p>
        </p:txBody>
      </p:sp>
    </p:spTree>
    <p:extLst>
      <p:ext uri="{BB962C8B-B14F-4D97-AF65-F5344CB8AC3E}">
        <p14:creationId xmlns:p14="http://schemas.microsoft.com/office/powerpoint/2010/main" val="8063161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4549</TotalTime>
  <Words>1916</Words>
  <Application>Microsoft Office PowerPoint</Application>
  <PresentationFormat>画面に合わせる (4:3)</PresentationFormat>
  <Paragraphs>485</Paragraphs>
  <Slides>28</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28</vt:i4>
      </vt:variant>
    </vt:vector>
  </HeadingPairs>
  <TitlesOfParts>
    <vt:vector size="34" baseType="lpstr">
      <vt:lpstr>HG丸ｺﾞｼｯｸM-PRO</vt:lpstr>
      <vt:lpstr>ＭＳ Ｐゴシック</vt:lpstr>
      <vt:lpstr>Arial</vt:lpstr>
      <vt:lpstr>Calibri</vt:lpstr>
      <vt:lpstr>Wingdings</vt:lpstr>
      <vt:lpstr>Office ​​テーマ</vt:lpstr>
      <vt:lpstr>福島県 障がい者相談支援従事者 人材育成ビジョン</vt:lpstr>
      <vt:lpstr>～はじめに～</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障がい福祉従事者に必要な資質</vt:lpstr>
      <vt:lpstr> ⅰ 障がい福祉従事者とは</vt:lpstr>
      <vt:lpstr>PowerPoint プレゼンテーション</vt:lpstr>
      <vt:lpstr>基礎力①</vt:lpstr>
      <vt:lpstr>PowerPoint プレゼンテーション</vt:lpstr>
      <vt:lpstr>PowerPoint プレゼンテーション</vt:lpstr>
      <vt:lpstr>PowerPoint プレゼンテーション</vt:lpstr>
      <vt:lpstr>PowerPoint プレゼンテーション</vt:lpstr>
      <vt:lpstr>ⅱ 支援の三重構造</vt:lpstr>
      <vt:lpstr>ⅲ　相談支援専門員に求められるもの</vt:lpstr>
      <vt:lpstr>PowerPoint プレゼンテーション</vt:lpstr>
      <vt:lpstr>ⅳ　サービス管理責任者等に求められるもの</vt:lpstr>
      <vt:lpstr>PowerPoint プレゼンテーション</vt:lpstr>
      <vt:lpstr>ⅴ　相談支援専門員と 　　　　サービス管理責任者の連携による効果</vt:lpstr>
      <vt:lpstr>PowerPoint プレゼンテーション</vt:lpstr>
      <vt:lpstr>PowerPoint プレゼンテーション</vt:lpstr>
      <vt:lpstr>ⅰ　相談支援従事者研修体系</vt:lpstr>
      <vt:lpstr>PowerPoint プレゼンテーション</vt:lpstr>
      <vt:lpstr>～おわりに～</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福島県 障がい者相談支援従事者 人材育成ビジョン</dc:title>
  <dc:creator>cosmos</dc:creator>
  <cp:lastModifiedBy>鈴木 朋子</cp:lastModifiedBy>
  <cp:revision>209</cp:revision>
  <cp:lastPrinted>2016-05-17T06:48:12Z</cp:lastPrinted>
  <dcterms:created xsi:type="dcterms:W3CDTF">2015-06-16T00:50:24Z</dcterms:created>
  <dcterms:modified xsi:type="dcterms:W3CDTF">2016-05-17T06:50:28Z</dcterms:modified>
</cp:coreProperties>
</file>