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25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3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50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1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0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85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1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9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02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7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85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51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F7840-F671-4D1E-928A-18B542F550A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4D4CA-33A4-4879-BBD8-25032095D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40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tel:0244-25-306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892" y="257176"/>
            <a:ext cx="4977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「バレル工具活用セミナー」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04572" y="369848"/>
            <a:ext cx="184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開催のご案内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4471" y="826563"/>
            <a:ext cx="6723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福島県ハイテクプラザでは、「バレル工具活用セミナー」を開催いたします。</a:t>
            </a:r>
          </a:p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令和５年度より「バレル工具加工における切削力の調査」の研究を進めており、本セミナーで研究成果を報告いたします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。また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、工具メーカーであるエムーゲ・フランケン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様より、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活用方法、加工事例紹介も行います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2390" y="1870907"/>
            <a:ext cx="113493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 smtClean="0"/>
              <a:t>開催日時</a:t>
            </a:r>
            <a:endParaRPr kumimoji="1" lang="en-US" altLang="ja-JP" dirty="0"/>
          </a:p>
          <a:p>
            <a:pPr algn="ctr">
              <a:lnSpc>
                <a:spcPct val="150000"/>
              </a:lnSpc>
            </a:pPr>
            <a:r>
              <a:rPr kumimoji="1" lang="ja-JP" altLang="en-US" dirty="0" smtClean="0"/>
              <a:t>場　　所</a:t>
            </a:r>
            <a:endParaRPr kumimoji="1" lang="en-US" altLang="ja-JP" dirty="0"/>
          </a:p>
          <a:p>
            <a:pPr algn="ctr">
              <a:lnSpc>
                <a:spcPct val="150000"/>
              </a:lnSpc>
            </a:pPr>
            <a:r>
              <a:rPr kumimoji="1" lang="ja-JP" altLang="en-US" dirty="0" smtClean="0"/>
              <a:t>参  加  費</a:t>
            </a:r>
            <a:endParaRPr kumimoji="1" lang="en-US" altLang="ja-JP" dirty="0"/>
          </a:p>
          <a:p>
            <a:pPr algn="ctr">
              <a:lnSpc>
                <a:spcPct val="150000"/>
              </a:lnSpc>
            </a:pPr>
            <a:r>
              <a:rPr kumimoji="1" lang="ja-JP" altLang="en-US" dirty="0" smtClean="0"/>
              <a:t>定　　員</a:t>
            </a:r>
            <a:endParaRPr kumimoji="1" lang="en-US" altLang="ja-JP" dirty="0"/>
          </a:p>
          <a:p>
            <a:pPr algn="ctr">
              <a:lnSpc>
                <a:spcPct val="150000"/>
              </a:lnSpc>
            </a:pPr>
            <a:r>
              <a:rPr kumimoji="1" lang="ja-JP" altLang="en-US" dirty="0" smtClean="0"/>
              <a:t>内　　容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5964" y="1870907"/>
            <a:ext cx="5136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dirty="0" smtClean="0"/>
              <a:t>2025.2.14</a:t>
            </a:r>
            <a:r>
              <a:rPr kumimoji="1" lang="ja-JP" altLang="en-US" dirty="0" smtClean="0"/>
              <a:t>（金）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00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福島県ハイテクプラザ　３階　会議室２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無料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１０名程度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対面方式での実施となります。オンライン配信はございません。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4771" y="5484727"/>
            <a:ext cx="67235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問合せ先　福島県ハイテクプラザ　南相馬技術支援センター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機械加工ロボット科　小林（</a:t>
            </a:r>
            <a:r>
              <a:rPr kumimoji="1" lang="en-US" altLang="ja-JP" sz="1200" dirty="0" smtClean="0">
                <a:hlinkClick r:id="rId2"/>
              </a:rPr>
              <a:t>TEL:0244-25-3060</a:t>
            </a:r>
            <a:r>
              <a:rPr kumimoji="1" lang="ja-JP" altLang="en-US" sz="1200" dirty="0" smtClean="0"/>
              <a:t>）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申込方法　</a:t>
            </a:r>
            <a:r>
              <a:rPr kumimoji="1" lang="en-US" altLang="ja-JP" sz="1200" dirty="0" smtClean="0"/>
              <a:t>FAX</a:t>
            </a:r>
            <a:r>
              <a:rPr kumimoji="1" lang="ja-JP" altLang="en-US" sz="1200" dirty="0" smtClean="0"/>
              <a:t>（</a:t>
            </a:r>
            <a:r>
              <a:rPr kumimoji="1" lang="en-US" altLang="ja-JP" sz="1200" dirty="0" smtClean="0"/>
              <a:t>0244-25-3061</a:t>
            </a:r>
            <a:r>
              <a:rPr kumimoji="1" lang="ja-JP" altLang="en-US" sz="1200" dirty="0" smtClean="0"/>
              <a:t>）または</a:t>
            </a:r>
            <a:r>
              <a:rPr kumimoji="1" lang="en-US" altLang="ja-JP" sz="1200" dirty="0" smtClean="0"/>
              <a:t>e</a:t>
            </a:r>
            <a:r>
              <a:rPr kumimoji="1" lang="ja-JP" altLang="en-US" sz="1200" dirty="0" smtClean="0"/>
              <a:t>メール（</a:t>
            </a:r>
            <a:r>
              <a:rPr kumimoji="1" lang="en-US" altLang="ja-JP" sz="1200" dirty="0"/>
              <a:t>minamisoma-robot@pref.fukushima.lg.jp</a:t>
            </a:r>
            <a:r>
              <a:rPr kumimoji="1" lang="ja-JP" altLang="en-US" sz="1200" dirty="0" smtClean="0"/>
              <a:t>）で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お申し込みください。</a:t>
            </a:r>
            <a:endParaRPr kumimoji="1" lang="en-US" altLang="ja-JP" sz="1200" dirty="0" smtClean="0"/>
          </a:p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メールで申込みの場合、件名に「バレル工具活用セミナー参加」とご記入ください。</a:t>
            </a:r>
            <a:endParaRPr kumimoji="1" lang="en-US" altLang="ja-JP" sz="12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471" y="6757024"/>
            <a:ext cx="6723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FAX</a:t>
            </a:r>
            <a:r>
              <a:rPr kumimoji="1" lang="ja-JP" altLang="en-US" sz="1600" dirty="0"/>
              <a:t>：</a:t>
            </a:r>
            <a:r>
              <a:rPr kumimoji="1" lang="en-US" altLang="ja-JP" sz="1600" dirty="0" smtClean="0"/>
              <a:t>0244-25-3061  </a:t>
            </a:r>
            <a:r>
              <a:rPr kumimoji="1" lang="ja-JP" altLang="en-US" sz="1600" dirty="0" smtClean="0"/>
              <a:t>セミナー参加申込書  機械加工ロボット科  小林  宛</a:t>
            </a:r>
            <a:endParaRPr kumimoji="1" lang="en-US" altLang="ja-JP" sz="16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0881" y="2702200"/>
            <a:ext cx="291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（</a:t>
            </a:r>
            <a:r>
              <a:rPr kumimoji="1" lang="ja-JP" altLang="en-US" sz="1400" dirty="0" smtClean="0"/>
              <a:t>郡山</a:t>
            </a:r>
            <a:r>
              <a:rPr kumimoji="1" lang="ja-JP" altLang="en-US" sz="1400" dirty="0"/>
              <a:t>市街池台１丁目１２番地）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-255940" y="6647446"/>
            <a:ext cx="725424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50241"/>
              </p:ext>
            </p:extLst>
          </p:nvPr>
        </p:nvGraphicFramePr>
        <p:xfrm>
          <a:off x="181834" y="7205155"/>
          <a:ext cx="6541544" cy="2619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386">
                  <a:extLst>
                    <a:ext uri="{9D8B030D-6E8A-4147-A177-3AD203B41FA5}">
                      <a16:colId xmlns:a16="http://schemas.microsoft.com/office/drawing/2014/main" val="1338025461"/>
                    </a:ext>
                  </a:extLst>
                </a:gridCol>
                <a:gridCol w="2389020">
                  <a:extLst>
                    <a:ext uri="{9D8B030D-6E8A-4147-A177-3AD203B41FA5}">
                      <a16:colId xmlns:a16="http://schemas.microsoft.com/office/drawing/2014/main" val="3554633529"/>
                    </a:ext>
                  </a:extLst>
                </a:gridCol>
                <a:gridCol w="2517138">
                  <a:extLst>
                    <a:ext uri="{9D8B030D-6E8A-4147-A177-3AD203B41FA5}">
                      <a16:colId xmlns:a16="http://schemas.microsoft.com/office/drawing/2014/main" val="2020548595"/>
                    </a:ext>
                  </a:extLst>
                </a:gridCol>
              </a:tblGrid>
              <a:tr h="327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 smtClean="0">
                          <a:solidFill>
                            <a:sysClr val="windowText" lastClr="000000"/>
                          </a:solidFill>
                        </a:rPr>
                        <a:t>企業（団体）名</a:t>
                      </a:r>
                      <a:endParaRPr kumimoji="1" lang="ja-JP" altLang="en-US" b="0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294926"/>
                  </a:ext>
                </a:extLst>
              </a:tr>
              <a:tr h="327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所在地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〒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94788"/>
                  </a:ext>
                </a:extLst>
              </a:tr>
              <a:tr h="3274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電話／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FAX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電話：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FAX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：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1220"/>
                  </a:ext>
                </a:extLst>
              </a:tr>
              <a:tr h="32744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e-mail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（代表者）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892319"/>
                  </a:ext>
                </a:extLst>
              </a:tr>
              <a:tr h="327446">
                <a:tc rowSpan="4"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参加者</a:t>
                      </a:r>
                      <a:endParaRPr kumimoji="1" lang="en-US" altLang="ja-JP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役職・氏名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56842"/>
                  </a:ext>
                </a:extLst>
              </a:tr>
              <a:tr h="327446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230824"/>
                  </a:ext>
                </a:extLst>
              </a:tr>
              <a:tr h="327446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050424"/>
                  </a:ext>
                </a:extLst>
              </a:tr>
              <a:tr h="327446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75184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274771" y="3815549"/>
            <a:ext cx="6440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600" dirty="0"/>
              <a:t>（１）「（仮）高効率切削加工のための工具の理論と使用方法」</a:t>
            </a:r>
          </a:p>
          <a:p>
            <a:pPr>
              <a:lnSpc>
                <a:spcPct val="200000"/>
              </a:lnSpc>
            </a:pPr>
            <a:r>
              <a:rPr kumimoji="1" lang="ja-JP" altLang="en-US" sz="1600" dirty="0" smtClean="0"/>
              <a:t>（</a:t>
            </a:r>
            <a:r>
              <a:rPr kumimoji="1" lang="ja-JP" altLang="en-US" sz="1600" dirty="0"/>
              <a:t>２）「（仮）バレル工具加工における切削力の調査」</a:t>
            </a:r>
          </a:p>
          <a:p>
            <a:pPr>
              <a:lnSpc>
                <a:spcPct val="200000"/>
              </a:lnSpc>
            </a:pPr>
            <a:r>
              <a:rPr kumimoji="1" lang="ja-JP" altLang="en-US" sz="1600" dirty="0" smtClean="0"/>
              <a:t>（</a:t>
            </a:r>
            <a:r>
              <a:rPr kumimoji="1" lang="ja-JP" altLang="en-US" sz="1600" dirty="0"/>
              <a:t>３）「（仮）</a:t>
            </a:r>
            <a:r>
              <a:rPr kumimoji="1" lang="en-US" altLang="ja-JP" sz="1600" dirty="0"/>
              <a:t>MX-520</a:t>
            </a:r>
            <a:r>
              <a:rPr kumimoji="1" lang="ja-JP" altLang="en-US" sz="1600" dirty="0"/>
              <a:t>によるバレル工具加工」（見学）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3939" y="4257452"/>
            <a:ext cx="3921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講師：エムーゲ・フランケン　為谷　氏</a:t>
            </a:r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3939" y="4766266"/>
            <a:ext cx="3921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発表者：ハイテクプラザ　機械加工ロボット科　小林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3438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303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 翼</dc:creator>
  <cp:lastModifiedBy>小林 翼</cp:lastModifiedBy>
  <cp:revision>13</cp:revision>
  <cp:lastPrinted>2025-01-14T01:50:36Z</cp:lastPrinted>
  <dcterms:created xsi:type="dcterms:W3CDTF">2025-01-10T07:00:54Z</dcterms:created>
  <dcterms:modified xsi:type="dcterms:W3CDTF">2025-01-15T02:37:47Z</dcterms:modified>
</cp:coreProperties>
</file>