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29"/>
  </p:notesMasterIdLst>
  <p:handoutMasterIdLst>
    <p:handoutMasterId r:id="rId30"/>
  </p:handoutMasterIdLst>
  <p:sldIdLst>
    <p:sldId id="1047" r:id="rId2"/>
    <p:sldId id="999" r:id="rId3"/>
    <p:sldId id="1034" r:id="rId4"/>
    <p:sldId id="1027" r:id="rId5"/>
    <p:sldId id="1003" r:id="rId6"/>
    <p:sldId id="1041" r:id="rId7"/>
    <p:sldId id="1065" r:id="rId8"/>
    <p:sldId id="1066" r:id="rId9"/>
    <p:sldId id="1067" r:id="rId10"/>
    <p:sldId id="1068" r:id="rId11"/>
    <p:sldId id="353" r:id="rId12"/>
    <p:sldId id="1022" r:id="rId13"/>
    <p:sldId id="1048" r:id="rId14"/>
    <p:sldId id="369" r:id="rId15"/>
    <p:sldId id="842" r:id="rId16"/>
    <p:sldId id="1049" r:id="rId17"/>
    <p:sldId id="993" r:id="rId18"/>
    <p:sldId id="841" r:id="rId19"/>
    <p:sldId id="1050" r:id="rId20"/>
    <p:sldId id="1033" r:id="rId21"/>
    <p:sldId id="1004" r:id="rId22"/>
    <p:sldId id="1006" r:id="rId23"/>
    <p:sldId id="1009" r:id="rId24"/>
    <p:sldId id="1010" r:id="rId25"/>
    <p:sldId id="1011" r:id="rId26"/>
    <p:sldId id="1064" r:id="rId27"/>
    <p:sldId id="1032" r:id="rId28"/>
  </p:sldIdLst>
  <p:sldSz cx="12192000" cy="6858000"/>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31" userDrawn="1">
          <p15:clr>
            <a:srgbClr val="A4A3A4"/>
          </p15:clr>
        </p15:guide>
        <p15:guide id="2" pos="2145"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 initials="" lastIdx="1" clrIdx="0">
    <p:extLst>
      <p:ext uri="{19B8F6BF-5375-455C-9EA6-DF929625EA0E}">
        <p15:presenceInfo xmlns:p15="http://schemas.microsoft.com/office/powerpoint/2012/main" userId="2a402152b17f075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0066"/>
    <a:srgbClr val="FF7C80"/>
    <a:srgbClr val="0000FF"/>
    <a:srgbClr val="D60093"/>
    <a:srgbClr val="CC66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14" autoAdjust="0"/>
    <p:restoredTop sz="94660"/>
  </p:normalViewPr>
  <p:slideViewPr>
    <p:cSldViewPr snapToGrid="0" showGuides="1">
      <p:cViewPr varScale="1">
        <p:scale>
          <a:sx n="94" d="100"/>
          <a:sy n="94" d="100"/>
        </p:scale>
        <p:origin x="86" y="106"/>
      </p:cViewPr>
      <p:guideLst>
        <p:guide orient="horz" pos="2183"/>
        <p:guide pos="3840"/>
      </p:guideLst>
    </p:cSldViewPr>
  </p:slideViewPr>
  <p:notesTextViewPr>
    <p:cViewPr>
      <p:scale>
        <a:sx n="1" d="1"/>
        <a:sy n="1" d="1"/>
      </p:scale>
      <p:origin x="0" y="0"/>
    </p:cViewPr>
  </p:notesTextViewPr>
  <p:notesViewPr>
    <p:cSldViewPr snapToGrid="0" showGuides="1">
      <p:cViewPr varScale="1">
        <p:scale>
          <a:sx n="65" d="100"/>
          <a:sy n="65" d="100"/>
        </p:scale>
        <p:origin x="744" y="58"/>
      </p:cViewPr>
      <p:guideLst>
        <p:guide orient="horz" pos="3131"/>
        <p:guide pos="2145"/>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3" y="3"/>
            <a:ext cx="2949787" cy="498693"/>
          </a:xfrm>
          <a:prstGeom prst="rect">
            <a:avLst/>
          </a:prstGeom>
        </p:spPr>
        <p:txBody>
          <a:bodyPr vert="horz" lIns="91423" tIns="45712" rIns="91423" bIns="4571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5841" y="3"/>
            <a:ext cx="2949787" cy="498693"/>
          </a:xfrm>
          <a:prstGeom prst="rect">
            <a:avLst/>
          </a:prstGeom>
        </p:spPr>
        <p:txBody>
          <a:bodyPr vert="horz" lIns="91423" tIns="45712" rIns="91423" bIns="45712" rtlCol="0"/>
          <a:lstStyle>
            <a:lvl1pPr algn="r">
              <a:defRPr sz="1200"/>
            </a:lvl1pPr>
          </a:lstStyle>
          <a:p>
            <a:fld id="{E357B263-666F-4F58-BEEF-0710B6396031}" type="datetimeFigureOut">
              <a:rPr kumimoji="1" lang="ja-JP" altLang="en-US" smtClean="0"/>
              <a:t>2026/1/22</a:t>
            </a:fld>
            <a:endParaRPr kumimoji="1" lang="ja-JP" altLang="en-US"/>
          </a:p>
        </p:txBody>
      </p:sp>
      <p:sp>
        <p:nvSpPr>
          <p:cNvPr id="4" name="フッター プレースホルダー 3"/>
          <p:cNvSpPr>
            <a:spLocks noGrp="1"/>
          </p:cNvSpPr>
          <p:nvPr>
            <p:ph type="ftr" sz="quarter" idx="2"/>
          </p:nvPr>
        </p:nvSpPr>
        <p:spPr>
          <a:xfrm>
            <a:off x="3" y="9440650"/>
            <a:ext cx="2949787" cy="498691"/>
          </a:xfrm>
          <a:prstGeom prst="rect">
            <a:avLst/>
          </a:prstGeom>
        </p:spPr>
        <p:txBody>
          <a:bodyPr vert="horz" lIns="91423" tIns="45712" rIns="91423" bIns="4571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5841" y="9440650"/>
            <a:ext cx="2949787" cy="498691"/>
          </a:xfrm>
          <a:prstGeom prst="rect">
            <a:avLst/>
          </a:prstGeom>
        </p:spPr>
        <p:txBody>
          <a:bodyPr vert="horz" lIns="91423" tIns="45712" rIns="91423" bIns="45712" rtlCol="0" anchor="b"/>
          <a:lstStyle>
            <a:lvl1pPr algn="r">
              <a:defRPr sz="1200"/>
            </a:lvl1pPr>
          </a:lstStyle>
          <a:p>
            <a:fld id="{B5CF6F1C-C8E5-45D8-A4EB-F62238219258}" type="slidenum">
              <a:rPr kumimoji="1" lang="ja-JP" altLang="en-US" smtClean="0"/>
              <a:t>‹#›</a:t>
            </a:fld>
            <a:endParaRPr kumimoji="1" lang="ja-JP" altLang="en-US"/>
          </a:p>
        </p:txBody>
      </p:sp>
    </p:spTree>
    <p:extLst>
      <p:ext uri="{BB962C8B-B14F-4D97-AF65-F5344CB8AC3E}">
        <p14:creationId xmlns:p14="http://schemas.microsoft.com/office/powerpoint/2010/main" val="133641472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3" y="3"/>
            <a:ext cx="2949787" cy="498693"/>
          </a:xfrm>
          <a:prstGeom prst="rect">
            <a:avLst/>
          </a:prstGeom>
        </p:spPr>
        <p:txBody>
          <a:bodyPr vert="horz" lIns="91423" tIns="45712" rIns="91423" bIns="45712"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41" y="3"/>
            <a:ext cx="2949787" cy="498693"/>
          </a:xfrm>
          <a:prstGeom prst="rect">
            <a:avLst/>
          </a:prstGeom>
        </p:spPr>
        <p:txBody>
          <a:bodyPr vert="horz" lIns="91423" tIns="45712" rIns="91423" bIns="45712" rtlCol="0"/>
          <a:lstStyle>
            <a:lvl1pPr algn="r">
              <a:defRPr sz="1200"/>
            </a:lvl1pPr>
          </a:lstStyle>
          <a:p>
            <a:fld id="{49AE8CD4-F751-4FC4-8FFD-00ECF0F53FC8}" type="datetimeFigureOut">
              <a:rPr kumimoji="1" lang="ja-JP" altLang="en-US" smtClean="0"/>
              <a:t>2026/1/22</a:t>
            </a:fld>
            <a:endParaRPr kumimoji="1" lang="ja-JP" altLang="en-US"/>
          </a:p>
        </p:txBody>
      </p:sp>
      <p:sp>
        <p:nvSpPr>
          <p:cNvPr id="4" name="スライド イメージ プレースホルダー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1423" tIns="45712" rIns="91423" bIns="45712"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23" tIns="45712" rIns="91423" bIns="4571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3" y="9440650"/>
            <a:ext cx="2949787" cy="498691"/>
          </a:xfrm>
          <a:prstGeom prst="rect">
            <a:avLst/>
          </a:prstGeom>
        </p:spPr>
        <p:txBody>
          <a:bodyPr vert="horz" lIns="91423" tIns="45712" rIns="91423" bIns="4571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41" y="9440650"/>
            <a:ext cx="2949787" cy="498691"/>
          </a:xfrm>
          <a:prstGeom prst="rect">
            <a:avLst/>
          </a:prstGeom>
        </p:spPr>
        <p:txBody>
          <a:bodyPr vert="horz" lIns="91423" tIns="45712" rIns="91423" bIns="45712" rtlCol="0" anchor="b"/>
          <a:lstStyle>
            <a:lvl1pPr algn="r">
              <a:defRPr sz="1200"/>
            </a:lvl1pPr>
          </a:lstStyle>
          <a:p>
            <a:fld id="{706DCDEC-3013-4D9E-9457-C166AB934E62}" type="slidenum">
              <a:rPr kumimoji="1" lang="ja-JP" altLang="en-US" smtClean="0"/>
              <a:t>‹#›</a:t>
            </a:fld>
            <a:endParaRPr kumimoji="1" lang="ja-JP" altLang="en-US"/>
          </a:p>
        </p:txBody>
      </p:sp>
    </p:spTree>
    <p:extLst>
      <p:ext uri="{BB962C8B-B14F-4D97-AF65-F5344CB8AC3E}">
        <p14:creationId xmlns:p14="http://schemas.microsoft.com/office/powerpoint/2010/main" val="2331419633"/>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a:extLst>
              <a:ext uri="{FF2B5EF4-FFF2-40B4-BE49-F238E27FC236}">
                <a16:creationId xmlns:a16="http://schemas.microsoft.com/office/drawing/2014/main" id="{EC8FA464-9B52-C296-B575-16632A99C261}"/>
              </a:ext>
            </a:extLst>
          </p:cNvPr>
          <p:cNvSpPr>
            <a:spLocks noGrp="1" noRot="1" noChangeAspect="1" noChangeArrowheads="1" noTextEdit="1"/>
          </p:cNvSpPr>
          <p:nvPr>
            <p:ph type="sldImg"/>
          </p:nvPr>
        </p:nvSpPr>
        <p:spPr>
          <a:ln/>
        </p:spPr>
      </p:sp>
      <p:sp>
        <p:nvSpPr>
          <p:cNvPr id="12292" name="Rectangle 3">
            <a:extLst>
              <a:ext uri="{FF2B5EF4-FFF2-40B4-BE49-F238E27FC236}">
                <a16:creationId xmlns:a16="http://schemas.microsoft.com/office/drawing/2014/main" id="{6860CF9E-ED90-4405-3027-5C7F3E40B90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ja-JP" altLang="ja-JP"/>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D97A1D-E68A-08B1-DBD7-D33D0C2D3CAD}"/>
            </a:ext>
          </a:extLst>
        </p:cNvPr>
        <p:cNvGrpSpPr/>
        <p:nvPr/>
      </p:nvGrpSpPr>
      <p:grpSpPr>
        <a:xfrm>
          <a:off x="0" y="0"/>
          <a:ext cx="0" cy="0"/>
          <a:chOff x="0" y="0"/>
          <a:chExt cx="0" cy="0"/>
        </a:xfrm>
      </p:grpSpPr>
      <p:sp>
        <p:nvSpPr>
          <p:cNvPr id="28674" name="スライド イメージ プレースホルダー 1">
            <a:extLst>
              <a:ext uri="{FF2B5EF4-FFF2-40B4-BE49-F238E27FC236}">
                <a16:creationId xmlns:a16="http://schemas.microsoft.com/office/drawing/2014/main" id="{E649D03F-65CD-C7AD-FE1D-92F1050B094B}"/>
              </a:ext>
            </a:extLst>
          </p:cNvPr>
          <p:cNvSpPr>
            <a:spLocks noGrp="1" noRot="1" noChangeAspect="1" noTextEdit="1"/>
          </p:cNvSpPr>
          <p:nvPr>
            <p:ph type="sldImg"/>
          </p:nvPr>
        </p:nvSpPr>
        <p:spPr>
          <a:ln/>
        </p:spPr>
      </p:sp>
      <p:sp>
        <p:nvSpPr>
          <p:cNvPr id="29699" name="ノート プレースホルダー 2">
            <a:extLst>
              <a:ext uri="{FF2B5EF4-FFF2-40B4-BE49-F238E27FC236}">
                <a16:creationId xmlns:a16="http://schemas.microsoft.com/office/drawing/2014/main" id="{048B0C28-3D4B-339A-AF59-3B5C4343A021}"/>
              </a:ext>
            </a:extLst>
          </p:cNvPr>
          <p:cNvSpPr>
            <a:spLocks noGrp="1"/>
          </p:cNvSpPr>
          <p:nvPr>
            <p:ph type="body" idx="1"/>
          </p:nvPr>
        </p:nvSpPr>
        <p:spPr/>
        <p:txBody>
          <a:bodyPr/>
          <a:lstStyle/>
          <a:p>
            <a:pPr>
              <a:spcAft>
                <a:spcPts val="600"/>
              </a:spcAft>
              <a:defRPr/>
            </a:pPr>
            <a:endParaRPr lang="ja-JP" altLang="en-US" dirty="0"/>
          </a:p>
        </p:txBody>
      </p:sp>
    </p:spTree>
    <p:extLst>
      <p:ext uri="{BB962C8B-B14F-4D97-AF65-F5344CB8AC3E}">
        <p14:creationId xmlns:p14="http://schemas.microsoft.com/office/powerpoint/2010/main" val="7062123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44D68B-C596-2C9A-E8E1-4A8C0E04A076}"/>
            </a:ext>
          </a:extLst>
        </p:cNvPr>
        <p:cNvGrpSpPr/>
        <p:nvPr/>
      </p:nvGrpSpPr>
      <p:grpSpPr>
        <a:xfrm>
          <a:off x="0" y="0"/>
          <a:ext cx="0" cy="0"/>
          <a:chOff x="0" y="0"/>
          <a:chExt cx="0" cy="0"/>
        </a:xfrm>
      </p:grpSpPr>
      <p:sp>
        <p:nvSpPr>
          <p:cNvPr id="35842" name="スライド イメージ プレースホルダ 1">
            <a:extLst>
              <a:ext uri="{FF2B5EF4-FFF2-40B4-BE49-F238E27FC236}">
                <a16:creationId xmlns:a16="http://schemas.microsoft.com/office/drawing/2014/main" id="{49BDFD96-9986-63A6-FE25-99161728B18F}"/>
              </a:ext>
            </a:extLst>
          </p:cNvPr>
          <p:cNvSpPr>
            <a:spLocks noGrp="1" noRot="1" noChangeAspect="1" noTextEdit="1"/>
          </p:cNvSpPr>
          <p:nvPr>
            <p:ph type="sldImg"/>
          </p:nvPr>
        </p:nvSpPr>
        <p:spPr>
          <a:ln/>
        </p:spPr>
      </p:sp>
      <p:sp>
        <p:nvSpPr>
          <p:cNvPr id="36867" name="ノート プレースホルダ 2">
            <a:extLst>
              <a:ext uri="{FF2B5EF4-FFF2-40B4-BE49-F238E27FC236}">
                <a16:creationId xmlns:a16="http://schemas.microsoft.com/office/drawing/2014/main" id="{1FBD226D-FB53-82EB-BADA-1ACB58A89516}"/>
              </a:ext>
            </a:extLst>
          </p:cNvPr>
          <p:cNvSpPr>
            <a:spLocks noGrp="1"/>
          </p:cNvSpPr>
          <p:nvPr>
            <p:ph type="body" idx="1"/>
          </p:nvPr>
        </p:nvSpPr>
        <p:spPr/>
        <p:txBody>
          <a:bodyPr/>
          <a:lstStyle/>
          <a:p>
            <a:pPr>
              <a:defRPr/>
            </a:pPr>
            <a:endParaRPr lang="ja-JP" altLang="en-US" dirty="0"/>
          </a:p>
        </p:txBody>
      </p:sp>
    </p:spTree>
    <p:extLst>
      <p:ext uri="{BB962C8B-B14F-4D97-AF65-F5344CB8AC3E}">
        <p14:creationId xmlns:p14="http://schemas.microsoft.com/office/powerpoint/2010/main" val="31695003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スライド イメージ プレースホルダ 1"/>
          <p:cNvSpPr>
            <a:spLocks noGrp="1" noRot="1" noChangeAspect="1" noTextEdit="1"/>
          </p:cNvSpPr>
          <p:nvPr>
            <p:ph type="sldImg"/>
          </p:nvPr>
        </p:nvSpPr>
        <p:spPr>
          <a:ln/>
        </p:spPr>
      </p:sp>
      <p:sp>
        <p:nvSpPr>
          <p:cNvPr id="36867" name="ノート プレースホルダ 2"/>
          <p:cNvSpPr>
            <a:spLocks noGrp="1"/>
          </p:cNvSpPr>
          <p:nvPr>
            <p:ph type="body" idx="1"/>
          </p:nvPr>
        </p:nvSpPr>
        <p:spPr/>
        <p:txBody>
          <a:bodyPr/>
          <a:lstStyle/>
          <a:p>
            <a:pPr>
              <a:defRPr/>
            </a:pPr>
            <a:endParaRPr lang="ja-JP" altLang="en-US" dirty="0"/>
          </a:p>
        </p:txBody>
      </p:sp>
    </p:spTree>
    <p:extLst>
      <p:ext uri="{BB962C8B-B14F-4D97-AF65-F5344CB8AC3E}">
        <p14:creationId xmlns:p14="http://schemas.microsoft.com/office/powerpoint/2010/main" val="10186337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8450ED-9667-1242-0138-8EFDA43855F2}"/>
            </a:ext>
          </a:extLst>
        </p:cNvPr>
        <p:cNvGrpSpPr/>
        <p:nvPr/>
      </p:nvGrpSpPr>
      <p:grpSpPr>
        <a:xfrm>
          <a:off x="0" y="0"/>
          <a:ext cx="0" cy="0"/>
          <a:chOff x="0" y="0"/>
          <a:chExt cx="0" cy="0"/>
        </a:xfrm>
      </p:grpSpPr>
      <p:sp>
        <p:nvSpPr>
          <p:cNvPr id="28674" name="スライド イメージ プレースホルダー 1">
            <a:extLst>
              <a:ext uri="{FF2B5EF4-FFF2-40B4-BE49-F238E27FC236}">
                <a16:creationId xmlns:a16="http://schemas.microsoft.com/office/drawing/2014/main" id="{425EF2A4-F0FA-75AB-D2E7-22EEF8CB5DE7}"/>
              </a:ext>
            </a:extLst>
          </p:cNvPr>
          <p:cNvSpPr>
            <a:spLocks noGrp="1" noRot="1" noChangeAspect="1" noTextEdit="1"/>
          </p:cNvSpPr>
          <p:nvPr>
            <p:ph type="sldImg"/>
          </p:nvPr>
        </p:nvSpPr>
        <p:spPr>
          <a:ln/>
        </p:spPr>
      </p:sp>
      <p:sp>
        <p:nvSpPr>
          <p:cNvPr id="29699" name="ノート プレースホルダー 2">
            <a:extLst>
              <a:ext uri="{FF2B5EF4-FFF2-40B4-BE49-F238E27FC236}">
                <a16:creationId xmlns:a16="http://schemas.microsoft.com/office/drawing/2014/main" id="{A1C2D71D-7F9F-AB0B-4794-16D4D2BD1540}"/>
              </a:ext>
            </a:extLst>
          </p:cNvPr>
          <p:cNvSpPr>
            <a:spLocks noGrp="1"/>
          </p:cNvSpPr>
          <p:nvPr>
            <p:ph type="body" idx="1"/>
          </p:nvPr>
        </p:nvSpPr>
        <p:spPr/>
        <p:txBody>
          <a:bodyPr/>
          <a:lstStyle/>
          <a:p>
            <a:pPr>
              <a:spcAft>
                <a:spcPts val="600"/>
              </a:spcAft>
              <a:defRPr/>
            </a:pPr>
            <a:endParaRPr lang="ja-JP" altLang="en-US" dirty="0"/>
          </a:p>
        </p:txBody>
      </p:sp>
    </p:spTree>
    <p:extLst>
      <p:ext uri="{BB962C8B-B14F-4D97-AF65-F5344CB8AC3E}">
        <p14:creationId xmlns:p14="http://schemas.microsoft.com/office/powerpoint/2010/main" val="2029420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スライド イメージ プレースホルダ 1"/>
          <p:cNvSpPr>
            <a:spLocks noGrp="1" noRot="1" noChangeAspect="1" noTextEdit="1"/>
          </p:cNvSpPr>
          <p:nvPr>
            <p:ph type="sldImg"/>
          </p:nvPr>
        </p:nvSpPr>
        <p:spPr>
          <a:ln/>
        </p:spPr>
      </p:sp>
      <p:sp>
        <p:nvSpPr>
          <p:cNvPr id="30723" name="ノート プレースホルダ 2"/>
          <p:cNvSpPr>
            <a:spLocks noGrp="1"/>
          </p:cNvSpPr>
          <p:nvPr>
            <p:ph type="body" idx="1"/>
          </p:nvPr>
        </p:nvSpPr>
        <p:spPr/>
        <p:txBody>
          <a:bodyPr/>
          <a:lstStyle/>
          <a:p>
            <a:pPr>
              <a:defRPr/>
            </a:pPr>
            <a:endParaRPr lang="ja-JP" altLang="en-US" dirty="0"/>
          </a:p>
        </p:txBody>
      </p:sp>
    </p:spTree>
    <p:extLst>
      <p:ext uri="{BB962C8B-B14F-4D97-AF65-F5344CB8AC3E}">
        <p14:creationId xmlns:p14="http://schemas.microsoft.com/office/powerpoint/2010/main" val="375602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C2C622-52AB-EDE4-B6CF-3428F8451FA7}"/>
            </a:ext>
          </a:extLst>
        </p:cNvPr>
        <p:cNvGrpSpPr/>
        <p:nvPr/>
      </p:nvGrpSpPr>
      <p:grpSpPr>
        <a:xfrm>
          <a:off x="0" y="0"/>
          <a:ext cx="0" cy="0"/>
          <a:chOff x="0" y="0"/>
          <a:chExt cx="0" cy="0"/>
        </a:xfrm>
      </p:grpSpPr>
      <p:sp>
        <p:nvSpPr>
          <p:cNvPr id="29698" name="スライド イメージ プレースホルダ 1">
            <a:extLst>
              <a:ext uri="{FF2B5EF4-FFF2-40B4-BE49-F238E27FC236}">
                <a16:creationId xmlns:a16="http://schemas.microsoft.com/office/drawing/2014/main" id="{1DFB0D91-F658-44F4-D6B2-509871117B47}"/>
              </a:ext>
            </a:extLst>
          </p:cNvPr>
          <p:cNvSpPr>
            <a:spLocks noGrp="1" noRot="1" noChangeAspect="1" noTextEdit="1"/>
          </p:cNvSpPr>
          <p:nvPr>
            <p:ph type="sldImg"/>
          </p:nvPr>
        </p:nvSpPr>
        <p:spPr>
          <a:ln/>
        </p:spPr>
      </p:sp>
      <p:sp>
        <p:nvSpPr>
          <p:cNvPr id="30723" name="ノート プレースホルダ 2">
            <a:extLst>
              <a:ext uri="{FF2B5EF4-FFF2-40B4-BE49-F238E27FC236}">
                <a16:creationId xmlns:a16="http://schemas.microsoft.com/office/drawing/2014/main" id="{08395A17-94ED-D253-B71D-BED834296B38}"/>
              </a:ext>
            </a:extLst>
          </p:cNvPr>
          <p:cNvSpPr>
            <a:spLocks noGrp="1"/>
          </p:cNvSpPr>
          <p:nvPr>
            <p:ph type="body" idx="1"/>
          </p:nvPr>
        </p:nvSpPr>
        <p:spPr/>
        <p:txBody>
          <a:bodyPr/>
          <a:lstStyle/>
          <a:p>
            <a:pPr>
              <a:defRPr/>
            </a:pPr>
            <a:endParaRPr lang="ja-JP" altLang="en-US" dirty="0"/>
          </a:p>
        </p:txBody>
      </p:sp>
    </p:spTree>
    <p:extLst>
      <p:ext uri="{BB962C8B-B14F-4D97-AF65-F5344CB8AC3E}">
        <p14:creationId xmlns:p14="http://schemas.microsoft.com/office/powerpoint/2010/main" val="3704561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FE71BC-BE1A-EEC6-A301-986821C2C2C9}"/>
            </a:ext>
          </a:extLst>
        </p:cNvPr>
        <p:cNvGrpSpPr/>
        <p:nvPr/>
      </p:nvGrpSpPr>
      <p:grpSpPr>
        <a:xfrm>
          <a:off x="0" y="0"/>
          <a:ext cx="0" cy="0"/>
          <a:chOff x="0" y="0"/>
          <a:chExt cx="0" cy="0"/>
        </a:xfrm>
      </p:grpSpPr>
      <p:sp>
        <p:nvSpPr>
          <p:cNvPr id="30722" name="Rectangle 1">
            <a:extLst>
              <a:ext uri="{FF2B5EF4-FFF2-40B4-BE49-F238E27FC236}">
                <a16:creationId xmlns:a16="http://schemas.microsoft.com/office/drawing/2014/main" id="{0431C4D0-E06A-B716-099E-A5A50AD4D9EC}"/>
              </a:ext>
            </a:extLst>
          </p:cNvPr>
          <p:cNvSpPr>
            <a:spLocks noGrp="1" noRot="1" noChangeAspect="1" noChangeArrowheads="1" noTextEdit="1"/>
          </p:cNvSpPr>
          <p:nvPr>
            <p:ph type="sldImg"/>
          </p:nvPr>
        </p:nvSpPr>
        <p:spPr>
          <a:xfrm>
            <a:off x="-184150" y="528638"/>
            <a:ext cx="7415213" cy="4171950"/>
          </a:xfrm>
          <a:solidFill>
            <a:srgbClr val="FFFFFF"/>
          </a:solidFill>
          <a:ln/>
        </p:spPr>
      </p:sp>
      <p:sp>
        <p:nvSpPr>
          <p:cNvPr id="31747" name="Rectangle 2">
            <a:extLst>
              <a:ext uri="{FF2B5EF4-FFF2-40B4-BE49-F238E27FC236}">
                <a16:creationId xmlns:a16="http://schemas.microsoft.com/office/drawing/2014/main" id="{FF5329F8-0726-0098-8329-E4DA6C1B4166}"/>
              </a:ext>
            </a:extLst>
          </p:cNvPr>
          <p:cNvSpPr>
            <a:spLocks noGrp="1" noChangeArrowheads="1"/>
          </p:cNvSpPr>
          <p:nvPr>
            <p:ph type="body" idx="1"/>
          </p:nvPr>
        </p:nvSpPr>
        <p:spPr>
          <a:xfrm>
            <a:off x="705617" y="4701939"/>
            <a:ext cx="5635480" cy="5589161"/>
          </a:xfrm>
        </p:spPr>
        <p:txBody>
          <a:bodyPr/>
          <a:lstStyle/>
          <a:p>
            <a:pPr eaLnBrk="1" hangingPunct="1">
              <a:defRPr/>
            </a:pPr>
            <a:endParaRPr lang="ja-JP" altLang="en-US" dirty="0">
              <a:sym typeface="Lucida Grande"/>
            </a:endParaRPr>
          </a:p>
        </p:txBody>
      </p:sp>
    </p:spTree>
    <p:extLst>
      <p:ext uri="{BB962C8B-B14F-4D97-AF65-F5344CB8AC3E}">
        <p14:creationId xmlns:p14="http://schemas.microsoft.com/office/powerpoint/2010/main" val="3453796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スライド イメージ プレースホルダ 1"/>
          <p:cNvSpPr>
            <a:spLocks noGrp="1" noRot="1" noChangeAspect="1" noTextEdit="1"/>
          </p:cNvSpPr>
          <p:nvPr>
            <p:ph type="sldImg"/>
          </p:nvPr>
        </p:nvSpPr>
        <p:spPr>
          <a:ln/>
        </p:spPr>
      </p:sp>
      <p:sp>
        <p:nvSpPr>
          <p:cNvPr id="30723" name="ノート プレースホルダ 2"/>
          <p:cNvSpPr>
            <a:spLocks noGrp="1"/>
          </p:cNvSpPr>
          <p:nvPr>
            <p:ph type="body" idx="1"/>
          </p:nvPr>
        </p:nvSpPr>
        <p:spPr/>
        <p:txBody>
          <a:bodyPr/>
          <a:lstStyle/>
          <a:p>
            <a:pPr>
              <a:defRPr/>
            </a:pPr>
            <a:endParaRPr lang="ja-JP"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
          <p:cNvSpPr>
            <a:spLocks noGrp="1" noRot="1" noChangeAspect="1" noChangeArrowheads="1" noTextEdit="1"/>
          </p:cNvSpPr>
          <p:nvPr>
            <p:ph type="sldImg"/>
          </p:nvPr>
        </p:nvSpPr>
        <p:spPr>
          <a:xfrm>
            <a:off x="-184150" y="528638"/>
            <a:ext cx="7415213" cy="4171950"/>
          </a:xfrm>
          <a:solidFill>
            <a:srgbClr val="FFFFFF"/>
          </a:solidFill>
          <a:ln/>
        </p:spPr>
      </p:sp>
      <p:sp>
        <p:nvSpPr>
          <p:cNvPr id="31747" name="Rectangle 2"/>
          <p:cNvSpPr>
            <a:spLocks noGrp="1" noChangeArrowheads="1"/>
          </p:cNvSpPr>
          <p:nvPr>
            <p:ph type="body" idx="1"/>
          </p:nvPr>
        </p:nvSpPr>
        <p:spPr>
          <a:xfrm>
            <a:off x="705617" y="4701939"/>
            <a:ext cx="5635480" cy="5589161"/>
          </a:xfrm>
        </p:spPr>
        <p:txBody>
          <a:bodyPr/>
          <a:lstStyle/>
          <a:p>
            <a:pPr eaLnBrk="1" hangingPunct="1">
              <a:defRPr/>
            </a:pPr>
            <a:endParaRPr lang="ja-JP" altLang="en-US" dirty="0">
              <a:sym typeface="Lucida Grande"/>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スライド イメージ プレースホルダ 1"/>
          <p:cNvSpPr>
            <a:spLocks noGrp="1" noRot="1" noChangeAspect="1" noTextEdit="1"/>
          </p:cNvSpPr>
          <p:nvPr>
            <p:ph type="sldImg"/>
          </p:nvPr>
        </p:nvSpPr>
        <p:spPr>
          <a:ln/>
        </p:spPr>
      </p:sp>
      <p:sp>
        <p:nvSpPr>
          <p:cNvPr id="34819" name="ノート プレースホルダ 2"/>
          <p:cNvSpPr>
            <a:spLocks noGrp="1"/>
          </p:cNvSpPr>
          <p:nvPr>
            <p:ph type="body" idx="1"/>
          </p:nvPr>
        </p:nvSpPr>
        <p:spPr/>
        <p:txBody>
          <a:bodyPr/>
          <a:lstStyle/>
          <a:p>
            <a:pPr>
              <a:defRPr/>
            </a:pPr>
            <a:endParaRPr lang="ja-JP"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8450ED-9667-1242-0138-8EFDA43855F2}"/>
            </a:ext>
          </a:extLst>
        </p:cNvPr>
        <p:cNvGrpSpPr/>
        <p:nvPr/>
      </p:nvGrpSpPr>
      <p:grpSpPr>
        <a:xfrm>
          <a:off x="0" y="0"/>
          <a:ext cx="0" cy="0"/>
          <a:chOff x="0" y="0"/>
          <a:chExt cx="0" cy="0"/>
        </a:xfrm>
      </p:grpSpPr>
      <p:sp>
        <p:nvSpPr>
          <p:cNvPr id="28674" name="スライド イメージ プレースホルダー 1">
            <a:extLst>
              <a:ext uri="{FF2B5EF4-FFF2-40B4-BE49-F238E27FC236}">
                <a16:creationId xmlns:a16="http://schemas.microsoft.com/office/drawing/2014/main" id="{425EF2A4-F0FA-75AB-D2E7-22EEF8CB5DE7}"/>
              </a:ext>
            </a:extLst>
          </p:cNvPr>
          <p:cNvSpPr>
            <a:spLocks noGrp="1" noRot="1" noChangeAspect="1" noTextEdit="1"/>
          </p:cNvSpPr>
          <p:nvPr>
            <p:ph type="sldImg"/>
          </p:nvPr>
        </p:nvSpPr>
        <p:spPr>
          <a:ln/>
        </p:spPr>
      </p:sp>
      <p:sp>
        <p:nvSpPr>
          <p:cNvPr id="29699" name="ノート プレースホルダー 2">
            <a:extLst>
              <a:ext uri="{FF2B5EF4-FFF2-40B4-BE49-F238E27FC236}">
                <a16:creationId xmlns:a16="http://schemas.microsoft.com/office/drawing/2014/main" id="{A1C2D71D-7F9F-AB0B-4794-16D4D2BD1540}"/>
              </a:ext>
            </a:extLst>
          </p:cNvPr>
          <p:cNvSpPr>
            <a:spLocks noGrp="1"/>
          </p:cNvSpPr>
          <p:nvPr>
            <p:ph type="body" idx="1"/>
          </p:nvPr>
        </p:nvSpPr>
        <p:spPr/>
        <p:txBody>
          <a:bodyPr/>
          <a:lstStyle/>
          <a:p>
            <a:pPr>
              <a:spcAft>
                <a:spcPts val="600"/>
              </a:spcAft>
              <a:defRPr/>
            </a:pPr>
            <a:endParaRPr lang="ja-JP" altLang="en-US" dirty="0"/>
          </a:p>
        </p:txBody>
      </p:sp>
    </p:spTree>
    <p:extLst>
      <p:ext uri="{BB962C8B-B14F-4D97-AF65-F5344CB8AC3E}">
        <p14:creationId xmlns:p14="http://schemas.microsoft.com/office/powerpoint/2010/main" val="3081186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
          <p:cNvSpPr>
            <a:spLocks noGrp="1" noRot="1" noChangeAspect="1" noChangeArrowheads="1" noTextEdit="1"/>
          </p:cNvSpPr>
          <p:nvPr>
            <p:ph type="sldImg"/>
          </p:nvPr>
        </p:nvSpPr>
        <p:spPr>
          <a:xfrm>
            <a:off x="-184150" y="528638"/>
            <a:ext cx="7415213" cy="4171950"/>
          </a:xfrm>
          <a:solidFill>
            <a:srgbClr val="FFFFFF"/>
          </a:solidFill>
          <a:ln/>
        </p:spPr>
      </p:sp>
      <p:sp>
        <p:nvSpPr>
          <p:cNvPr id="35843" name="Rectangle 2"/>
          <p:cNvSpPr>
            <a:spLocks noGrp="1" noChangeArrowheads="1"/>
          </p:cNvSpPr>
          <p:nvPr>
            <p:ph type="body" idx="1"/>
          </p:nvPr>
        </p:nvSpPr>
        <p:spPr>
          <a:xfrm>
            <a:off x="705617" y="4701939"/>
            <a:ext cx="5635480" cy="5589161"/>
          </a:xfrm>
        </p:spPr>
        <p:txBody>
          <a:bodyPr/>
          <a:lstStyle/>
          <a:p>
            <a:pPr eaLnBrk="1" hangingPunct="1">
              <a:defRPr/>
            </a:pPr>
            <a:endParaRPr lang="ja-JP" altLang="en-US" dirty="0">
              <a:sym typeface="Lucida Grande"/>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
          <p:cNvSpPr>
            <a:spLocks noGrp="1" noRot="1" noChangeAspect="1" noChangeArrowheads="1" noTextEdit="1"/>
          </p:cNvSpPr>
          <p:nvPr>
            <p:ph type="sldImg"/>
          </p:nvPr>
        </p:nvSpPr>
        <p:spPr>
          <a:xfrm>
            <a:off x="-184150" y="528638"/>
            <a:ext cx="7415213" cy="4171950"/>
          </a:xfrm>
          <a:solidFill>
            <a:srgbClr val="FFFFFF"/>
          </a:solidFill>
          <a:ln/>
        </p:spPr>
      </p:sp>
      <p:sp>
        <p:nvSpPr>
          <p:cNvPr id="35843" name="Rectangle 2"/>
          <p:cNvSpPr>
            <a:spLocks noGrp="1" noChangeArrowheads="1"/>
          </p:cNvSpPr>
          <p:nvPr>
            <p:ph type="body" idx="1"/>
          </p:nvPr>
        </p:nvSpPr>
        <p:spPr>
          <a:xfrm>
            <a:off x="705617" y="4701939"/>
            <a:ext cx="5635480" cy="5589161"/>
          </a:xfrm>
        </p:spPr>
        <p:txBody>
          <a:bodyPr/>
          <a:lstStyle/>
          <a:p>
            <a:pPr eaLnBrk="1" hangingPunct="1">
              <a:defRPr/>
            </a:pPr>
            <a:endParaRPr lang="ja-JP" altLang="en-US" dirty="0">
              <a:sym typeface="Lucida Grande"/>
            </a:endParaRPr>
          </a:p>
        </p:txBody>
      </p:sp>
    </p:spTree>
    <p:extLst>
      <p:ext uri="{BB962C8B-B14F-4D97-AF65-F5344CB8AC3E}">
        <p14:creationId xmlns:p14="http://schemas.microsoft.com/office/powerpoint/2010/main" val="35930560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2A93F0BE-FC7E-4489-B04F-03B4A3507C23}" type="datetimeFigureOut">
              <a:rPr kumimoji="1" lang="ja-JP" altLang="en-US" smtClean="0"/>
              <a:t>2026/1/22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FD18143-4FBB-4D07-9BA3-C128366F6453}" type="slidenum">
              <a:rPr kumimoji="1" lang="ja-JP" altLang="en-US" smtClean="0"/>
              <a:t>‹#›</a:t>
            </a:fld>
            <a:endParaRPr kumimoji="1" lang="ja-JP" altLang="en-US"/>
          </a:p>
        </p:txBody>
      </p:sp>
    </p:spTree>
    <p:extLst>
      <p:ext uri="{BB962C8B-B14F-4D97-AF65-F5344CB8AC3E}">
        <p14:creationId xmlns:p14="http://schemas.microsoft.com/office/powerpoint/2010/main" val="4683253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A93F0BE-FC7E-4489-B04F-03B4A3507C23}" type="datetimeFigureOut">
              <a:rPr kumimoji="1" lang="ja-JP" altLang="en-US" smtClean="0"/>
              <a:t>2026/1/22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FD18143-4FBB-4D07-9BA3-C128366F6453}" type="slidenum">
              <a:rPr kumimoji="1" lang="ja-JP" altLang="en-US" smtClean="0"/>
              <a:t>‹#›</a:t>
            </a:fld>
            <a:endParaRPr kumimoji="1" lang="ja-JP" altLang="en-US"/>
          </a:p>
        </p:txBody>
      </p:sp>
    </p:spTree>
    <p:extLst>
      <p:ext uri="{BB962C8B-B14F-4D97-AF65-F5344CB8AC3E}">
        <p14:creationId xmlns:p14="http://schemas.microsoft.com/office/powerpoint/2010/main" val="5363075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A93F0BE-FC7E-4489-B04F-03B4A3507C23}" type="datetimeFigureOut">
              <a:rPr kumimoji="1" lang="ja-JP" altLang="en-US" smtClean="0"/>
              <a:t>2026/1/22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FD18143-4FBB-4D07-9BA3-C128366F6453}" type="slidenum">
              <a:rPr kumimoji="1" lang="ja-JP" altLang="en-US" smtClean="0"/>
              <a:t>‹#›</a:t>
            </a:fld>
            <a:endParaRPr kumimoji="1" lang="ja-JP" altLang="en-US"/>
          </a:p>
        </p:txBody>
      </p:sp>
    </p:spTree>
    <p:extLst>
      <p:ext uri="{BB962C8B-B14F-4D97-AF65-F5344CB8AC3E}">
        <p14:creationId xmlns:p14="http://schemas.microsoft.com/office/powerpoint/2010/main" val="338887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A93F0BE-FC7E-4489-B04F-03B4A3507C23}" type="datetimeFigureOut">
              <a:rPr kumimoji="1" lang="ja-JP" altLang="en-US" smtClean="0"/>
              <a:t>2026/1/22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FD18143-4FBB-4D07-9BA3-C128366F6453}" type="slidenum">
              <a:rPr kumimoji="1" lang="ja-JP" altLang="en-US" smtClean="0"/>
              <a:t>‹#›</a:t>
            </a:fld>
            <a:endParaRPr kumimoji="1" lang="ja-JP" altLang="en-US"/>
          </a:p>
        </p:txBody>
      </p:sp>
    </p:spTree>
    <p:extLst>
      <p:ext uri="{BB962C8B-B14F-4D97-AF65-F5344CB8AC3E}">
        <p14:creationId xmlns:p14="http://schemas.microsoft.com/office/powerpoint/2010/main" val="20699563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2A93F0BE-FC7E-4489-B04F-03B4A3507C23}" type="datetimeFigureOut">
              <a:rPr kumimoji="1" lang="ja-JP" altLang="en-US" smtClean="0"/>
              <a:t>2026/1/22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FD18143-4FBB-4D07-9BA3-C128366F6453}" type="slidenum">
              <a:rPr kumimoji="1" lang="ja-JP" altLang="en-US" smtClean="0"/>
              <a:t>‹#›</a:t>
            </a:fld>
            <a:endParaRPr kumimoji="1" lang="ja-JP" altLang="en-US"/>
          </a:p>
        </p:txBody>
      </p:sp>
    </p:spTree>
    <p:extLst>
      <p:ext uri="{BB962C8B-B14F-4D97-AF65-F5344CB8AC3E}">
        <p14:creationId xmlns:p14="http://schemas.microsoft.com/office/powerpoint/2010/main" val="1727563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2A93F0BE-FC7E-4489-B04F-03B4A3507C23}" type="datetimeFigureOut">
              <a:rPr kumimoji="1" lang="ja-JP" altLang="en-US" smtClean="0"/>
              <a:t>2026/1/22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FD18143-4FBB-4D07-9BA3-C128366F6453}" type="slidenum">
              <a:rPr kumimoji="1" lang="ja-JP" altLang="en-US" smtClean="0"/>
              <a:t>‹#›</a:t>
            </a:fld>
            <a:endParaRPr kumimoji="1" lang="ja-JP" altLang="en-US"/>
          </a:p>
        </p:txBody>
      </p:sp>
    </p:spTree>
    <p:extLst>
      <p:ext uri="{BB962C8B-B14F-4D97-AF65-F5344CB8AC3E}">
        <p14:creationId xmlns:p14="http://schemas.microsoft.com/office/powerpoint/2010/main" val="3460958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2A93F0BE-FC7E-4489-B04F-03B4A3507C23}" type="datetimeFigureOut">
              <a:rPr kumimoji="1" lang="ja-JP" altLang="en-US" smtClean="0"/>
              <a:t>2026/1/22</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9FD18143-4FBB-4D07-9BA3-C128366F6453}" type="slidenum">
              <a:rPr kumimoji="1" lang="ja-JP" altLang="en-US" smtClean="0"/>
              <a:t>‹#›</a:t>
            </a:fld>
            <a:endParaRPr kumimoji="1" lang="ja-JP" altLang="en-US"/>
          </a:p>
        </p:txBody>
      </p:sp>
    </p:spTree>
    <p:extLst>
      <p:ext uri="{BB962C8B-B14F-4D97-AF65-F5344CB8AC3E}">
        <p14:creationId xmlns:p14="http://schemas.microsoft.com/office/powerpoint/2010/main" val="36581102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2A93F0BE-FC7E-4489-B04F-03B4A3507C23}" type="datetimeFigureOut">
              <a:rPr kumimoji="1" lang="ja-JP" altLang="en-US" smtClean="0"/>
              <a:t>2026/1/22</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9FD18143-4FBB-4D07-9BA3-C128366F6453}" type="slidenum">
              <a:rPr kumimoji="1" lang="ja-JP" altLang="en-US" smtClean="0"/>
              <a:t>‹#›</a:t>
            </a:fld>
            <a:endParaRPr kumimoji="1" lang="ja-JP" altLang="en-US"/>
          </a:p>
        </p:txBody>
      </p:sp>
    </p:spTree>
    <p:extLst>
      <p:ext uri="{BB962C8B-B14F-4D97-AF65-F5344CB8AC3E}">
        <p14:creationId xmlns:p14="http://schemas.microsoft.com/office/powerpoint/2010/main" val="2638894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2A93F0BE-FC7E-4489-B04F-03B4A3507C23}" type="datetimeFigureOut">
              <a:rPr kumimoji="1" lang="ja-JP" altLang="en-US" smtClean="0"/>
              <a:t>2026/1/22</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9FD18143-4FBB-4D07-9BA3-C128366F6453}" type="slidenum">
              <a:rPr kumimoji="1" lang="ja-JP" altLang="en-US" smtClean="0"/>
              <a:t>‹#›</a:t>
            </a:fld>
            <a:endParaRPr kumimoji="1" lang="ja-JP" altLang="en-US"/>
          </a:p>
        </p:txBody>
      </p:sp>
    </p:spTree>
    <p:extLst>
      <p:ext uri="{BB962C8B-B14F-4D97-AF65-F5344CB8AC3E}">
        <p14:creationId xmlns:p14="http://schemas.microsoft.com/office/powerpoint/2010/main" val="4287710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A93F0BE-FC7E-4489-B04F-03B4A3507C23}" type="datetimeFigureOut">
              <a:rPr kumimoji="1" lang="ja-JP" altLang="en-US" smtClean="0"/>
              <a:t>2026/1/22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FD18143-4FBB-4D07-9BA3-C128366F6453}" type="slidenum">
              <a:rPr kumimoji="1" lang="ja-JP" altLang="en-US" smtClean="0"/>
              <a:t>‹#›</a:t>
            </a:fld>
            <a:endParaRPr kumimoji="1" lang="ja-JP" altLang="en-US"/>
          </a:p>
        </p:txBody>
      </p:sp>
    </p:spTree>
    <p:extLst>
      <p:ext uri="{BB962C8B-B14F-4D97-AF65-F5344CB8AC3E}">
        <p14:creationId xmlns:p14="http://schemas.microsoft.com/office/powerpoint/2010/main" val="3987131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A93F0BE-FC7E-4489-B04F-03B4A3507C23}" type="datetimeFigureOut">
              <a:rPr kumimoji="1" lang="ja-JP" altLang="en-US" smtClean="0"/>
              <a:t>2026/1/22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FD18143-4FBB-4D07-9BA3-C128366F6453}" type="slidenum">
              <a:rPr kumimoji="1" lang="ja-JP" altLang="en-US" smtClean="0"/>
              <a:t>‹#›</a:t>
            </a:fld>
            <a:endParaRPr kumimoji="1" lang="ja-JP" altLang="en-US"/>
          </a:p>
        </p:txBody>
      </p:sp>
    </p:spTree>
    <p:extLst>
      <p:ext uri="{BB962C8B-B14F-4D97-AF65-F5344CB8AC3E}">
        <p14:creationId xmlns:p14="http://schemas.microsoft.com/office/powerpoint/2010/main" val="3407511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2022">
              <a:srgbClr val="C9DEF1"/>
            </a:gs>
            <a:gs pos="37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93F0BE-FC7E-4489-B04F-03B4A3507C23}" type="datetimeFigureOut">
              <a:rPr kumimoji="1" lang="ja-JP" altLang="en-US" smtClean="0"/>
              <a:t>2026/1/22</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D18143-4FBB-4D07-9BA3-C128366F6453}" type="slidenum">
              <a:rPr kumimoji="1" lang="ja-JP" altLang="en-US" smtClean="0"/>
              <a:t>‹#›</a:t>
            </a:fld>
            <a:endParaRPr kumimoji="1" lang="ja-JP" altLang="en-US"/>
          </a:p>
        </p:txBody>
      </p:sp>
    </p:spTree>
    <p:extLst>
      <p:ext uri="{BB962C8B-B14F-4D97-AF65-F5344CB8AC3E}">
        <p14:creationId xmlns:p14="http://schemas.microsoft.com/office/powerpoint/2010/main" val="825762952"/>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F48724B5-BA4F-C0C8-D268-69F17EAF387F}"/>
              </a:ext>
            </a:extLst>
          </p:cNvPr>
          <p:cNvSpPr>
            <a:spLocks noGrp="1" noChangeArrowheads="1"/>
          </p:cNvSpPr>
          <p:nvPr>
            <p:ph type="ctrTitle"/>
          </p:nvPr>
        </p:nvSpPr>
        <p:spPr>
          <a:xfrm>
            <a:off x="6383215" y="624008"/>
            <a:ext cx="6072821" cy="1541578"/>
          </a:xfrm>
        </p:spPr>
        <p:txBody>
          <a:bodyPr>
            <a:noAutofit/>
          </a:bodyPr>
          <a:lstStyle/>
          <a:p>
            <a:pPr eaLnBrk="1" hangingPunct="1"/>
            <a:r>
              <a:rPr lang="en-US" altLang="ja-JP" sz="11500" b="1" dirty="0">
                <a:solidFill>
                  <a:srgbClr val="FF0000"/>
                </a:solidFill>
                <a:latin typeface="Cooper Black" panose="0208090404030B020404" pitchFamily="18" charset="0"/>
                <a:ea typeface="ＤＦ特太ゴシック体" panose="020B0509000000000000" pitchFamily="49" charset="-128"/>
              </a:rPr>
              <a:t>DIG</a:t>
            </a:r>
            <a:endParaRPr lang="ja-JP" altLang="en-US" sz="11500" b="1" dirty="0">
              <a:solidFill>
                <a:srgbClr val="FF0000"/>
              </a:solidFill>
              <a:latin typeface="Cooper Black" panose="0208090404030B020404" pitchFamily="18" charset="0"/>
              <a:ea typeface="ＤＦ特太ゴシック体" panose="020B0509000000000000" pitchFamily="49" charset="-128"/>
            </a:endParaRPr>
          </a:p>
        </p:txBody>
      </p:sp>
      <p:sp>
        <p:nvSpPr>
          <p:cNvPr id="2054" name="Rectangle 6">
            <a:extLst>
              <a:ext uri="{FF2B5EF4-FFF2-40B4-BE49-F238E27FC236}">
                <a16:creationId xmlns:a16="http://schemas.microsoft.com/office/drawing/2014/main" id="{1A7EA04F-F830-D203-FFBB-81C984D95F82}"/>
              </a:ext>
            </a:extLst>
          </p:cNvPr>
          <p:cNvSpPr>
            <a:spLocks noChangeArrowheads="1"/>
          </p:cNvSpPr>
          <p:nvPr/>
        </p:nvSpPr>
        <p:spPr bwMode="auto">
          <a:xfrm>
            <a:off x="1626577" y="2924855"/>
            <a:ext cx="6924006" cy="1288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Font typeface="Wingdings" panose="05000000000000000000" pitchFamily="2" charset="2"/>
              <a:buChar char="v"/>
              <a:defRPr sz="2800" b="1">
                <a:solidFill>
                  <a:schemeClr val="tx2"/>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buFont typeface="Wingdings" panose="05000000000000000000" pitchFamily="2" charset="2"/>
              <a:buNone/>
            </a:pPr>
            <a:r>
              <a:rPr lang="en-US" altLang="ja-JP" sz="3200" dirty="0">
                <a:solidFill>
                  <a:srgbClr val="660066"/>
                </a:solidFill>
                <a:latin typeface="Cooper Black" panose="0208090404030B020404" pitchFamily="18" charset="0"/>
                <a:ea typeface="ＭＳ ゴシック" panose="020B0609070205080204" pitchFamily="49" charset="-128"/>
              </a:rPr>
              <a:t>Disaster</a:t>
            </a:r>
            <a:r>
              <a:rPr lang="ja-JP" altLang="en-US" sz="3200" dirty="0">
                <a:solidFill>
                  <a:srgbClr val="660066"/>
                </a:solidFill>
                <a:latin typeface="Cooper Black" panose="0208090404030B020404" pitchFamily="18" charset="0"/>
                <a:ea typeface="ＭＳ ゴシック" panose="020B0609070205080204" pitchFamily="49" charset="-128"/>
              </a:rPr>
              <a:t>（災害）</a:t>
            </a:r>
          </a:p>
        </p:txBody>
      </p:sp>
      <p:sp>
        <p:nvSpPr>
          <p:cNvPr id="11269" name="Rectangle 7">
            <a:extLst>
              <a:ext uri="{FF2B5EF4-FFF2-40B4-BE49-F238E27FC236}">
                <a16:creationId xmlns:a16="http://schemas.microsoft.com/office/drawing/2014/main" id="{90C9610C-9CEF-C86A-6918-11C42CC6A7F3}"/>
              </a:ext>
            </a:extLst>
          </p:cNvPr>
          <p:cNvSpPr>
            <a:spLocks noChangeArrowheads="1"/>
          </p:cNvSpPr>
          <p:nvPr/>
        </p:nvSpPr>
        <p:spPr bwMode="auto">
          <a:xfrm>
            <a:off x="3282950" y="32464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chemeClr val="hlink"/>
              </a:buClr>
              <a:buFont typeface="Wingdings" panose="05000000000000000000" pitchFamily="2" charset="2"/>
              <a:buChar char="v"/>
              <a:defRPr sz="2800" b="1">
                <a:solidFill>
                  <a:schemeClr val="tx2"/>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ja-JP" altLang="ja-JP" sz="1800" b="0">
              <a:solidFill>
                <a:schemeClr val="tx1"/>
              </a:solidFill>
              <a:latin typeface="Comic Sans MS" panose="030F0702030302020204" pitchFamily="66" charset="0"/>
            </a:endParaRPr>
          </a:p>
        </p:txBody>
      </p:sp>
      <p:sp>
        <p:nvSpPr>
          <p:cNvPr id="2056" name="Rectangle 8">
            <a:extLst>
              <a:ext uri="{FF2B5EF4-FFF2-40B4-BE49-F238E27FC236}">
                <a16:creationId xmlns:a16="http://schemas.microsoft.com/office/drawing/2014/main" id="{BA81F43E-497F-A955-159E-CF40100B2C5D}"/>
              </a:ext>
            </a:extLst>
          </p:cNvPr>
          <p:cNvSpPr>
            <a:spLocks noChangeArrowheads="1"/>
          </p:cNvSpPr>
          <p:nvPr/>
        </p:nvSpPr>
        <p:spPr bwMode="auto">
          <a:xfrm>
            <a:off x="378691" y="492124"/>
            <a:ext cx="7024680" cy="1446550"/>
          </a:xfrm>
          <a:prstGeom prst="rect">
            <a:avLst/>
          </a:prstGeom>
          <a:noFill/>
          <a:ln>
            <a:noFill/>
          </a:ln>
          <a:effectLst/>
        </p:spPr>
        <p:txBody>
          <a:bodyPr wrap="none" anchor="ctr">
            <a:spAutoFit/>
          </a:bodyPr>
          <a:lstStyle/>
          <a:p>
            <a:pPr eaLnBrk="1" hangingPunct="1">
              <a:defRPr/>
            </a:pPr>
            <a:r>
              <a:rPr lang="ja-JP" altLang="en-US" sz="8800" b="1" dirty="0">
                <a:solidFill>
                  <a:srgbClr val="0000FF"/>
                </a:solidFill>
                <a:effectLst>
                  <a:outerShdw blurRad="38100" dist="38100" dir="2700000" algn="tl">
                    <a:srgbClr val="000000"/>
                  </a:outerShdw>
                </a:effectLst>
                <a:latin typeface="HGS創英角ﾎﾟｯﾌﾟ体" panose="040B0A00000000000000" pitchFamily="50" charset="-128"/>
                <a:ea typeface="HGS創英角ﾎﾟｯﾌﾟ体" panose="040B0A00000000000000" pitchFamily="50" charset="-128"/>
              </a:rPr>
              <a:t>災害図上訓練</a:t>
            </a:r>
            <a:r>
              <a:rPr lang="ja-JP" altLang="en-US" sz="2000" b="1" dirty="0">
                <a:effectLst>
                  <a:outerShdw blurRad="38100" dist="38100" dir="2700000" algn="tl">
                    <a:srgbClr val="000000"/>
                  </a:outerShdw>
                </a:effectLst>
                <a:latin typeface="HGS創英角ﾎﾟｯﾌﾟ体" panose="040B0A00000000000000" pitchFamily="50" charset="-128"/>
                <a:ea typeface="HGS創英角ﾎﾟｯﾌﾟ体" panose="040B0A00000000000000" pitchFamily="50" charset="-128"/>
              </a:rPr>
              <a:t> </a:t>
            </a:r>
          </a:p>
        </p:txBody>
      </p:sp>
      <p:sp>
        <p:nvSpPr>
          <p:cNvPr id="2057" name="Rectangle 9">
            <a:extLst>
              <a:ext uri="{FF2B5EF4-FFF2-40B4-BE49-F238E27FC236}">
                <a16:creationId xmlns:a16="http://schemas.microsoft.com/office/drawing/2014/main" id="{9F58AA12-CC64-6DE1-68CF-EEFAE67EA824}"/>
              </a:ext>
            </a:extLst>
          </p:cNvPr>
          <p:cNvSpPr>
            <a:spLocks noChangeArrowheads="1"/>
          </p:cNvSpPr>
          <p:nvPr/>
        </p:nvSpPr>
        <p:spPr bwMode="auto">
          <a:xfrm>
            <a:off x="1651249" y="3429794"/>
            <a:ext cx="575212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hlink"/>
              </a:buClr>
              <a:buFont typeface="Wingdings" panose="05000000000000000000" pitchFamily="2" charset="2"/>
              <a:buChar char="v"/>
              <a:defRPr sz="2800" b="1">
                <a:solidFill>
                  <a:schemeClr val="tx2"/>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buClrTx/>
              <a:buFontTx/>
              <a:buNone/>
            </a:pPr>
            <a:r>
              <a:rPr lang="en-US" altLang="ja-JP" sz="3200" dirty="0">
                <a:solidFill>
                  <a:srgbClr val="660066"/>
                </a:solidFill>
                <a:latin typeface="Cooper Black" panose="0208090404030B020404" pitchFamily="18" charset="0"/>
              </a:rPr>
              <a:t>Imagination</a:t>
            </a:r>
            <a:r>
              <a:rPr lang="ja-JP" altLang="en-US" sz="3200" dirty="0">
                <a:solidFill>
                  <a:srgbClr val="660066"/>
                </a:solidFill>
                <a:latin typeface="Cooper Black" panose="0208090404030B020404" pitchFamily="18" charset="0"/>
              </a:rPr>
              <a:t>（想像）</a:t>
            </a:r>
          </a:p>
        </p:txBody>
      </p:sp>
      <p:sp>
        <p:nvSpPr>
          <p:cNvPr id="2058" name="Rectangle 10">
            <a:extLst>
              <a:ext uri="{FF2B5EF4-FFF2-40B4-BE49-F238E27FC236}">
                <a16:creationId xmlns:a16="http://schemas.microsoft.com/office/drawing/2014/main" id="{60467A69-C0BB-61FE-4167-12B76E9EFCA3}"/>
              </a:ext>
            </a:extLst>
          </p:cNvPr>
          <p:cNvSpPr>
            <a:spLocks noChangeArrowheads="1"/>
          </p:cNvSpPr>
          <p:nvPr/>
        </p:nvSpPr>
        <p:spPr bwMode="auto">
          <a:xfrm>
            <a:off x="1626577" y="3934733"/>
            <a:ext cx="479526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hlink"/>
              </a:buClr>
              <a:buFont typeface="Wingdings" panose="05000000000000000000" pitchFamily="2" charset="2"/>
              <a:buChar char="v"/>
              <a:defRPr sz="2800" b="1">
                <a:solidFill>
                  <a:schemeClr val="tx2"/>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buClrTx/>
              <a:buFontTx/>
              <a:buNone/>
            </a:pPr>
            <a:r>
              <a:rPr lang="en-US" altLang="ja-JP" sz="3200" dirty="0">
                <a:solidFill>
                  <a:srgbClr val="660066"/>
                </a:solidFill>
                <a:latin typeface="Cooper Black" panose="0208090404030B020404" pitchFamily="18" charset="0"/>
              </a:rPr>
              <a:t>Game </a:t>
            </a:r>
            <a:r>
              <a:rPr lang="ja-JP" altLang="en-US" sz="3200" dirty="0">
                <a:solidFill>
                  <a:srgbClr val="660066"/>
                </a:solidFill>
                <a:latin typeface="Cooper Black" panose="0208090404030B020404" pitchFamily="18" charset="0"/>
              </a:rPr>
              <a:t>（ゲーム） </a:t>
            </a:r>
          </a:p>
        </p:txBody>
      </p:sp>
      <p:sp>
        <p:nvSpPr>
          <p:cNvPr id="2" name="テキスト ボックス 1">
            <a:extLst>
              <a:ext uri="{FF2B5EF4-FFF2-40B4-BE49-F238E27FC236}">
                <a16:creationId xmlns:a16="http://schemas.microsoft.com/office/drawing/2014/main" id="{5E7114FE-7645-C9EB-E9D8-13F43D5821A3}"/>
              </a:ext>
            </a:extLst>
          </p:cNvPr>
          <p:cNvSpPr txBox="1"/>
          <p:nvPr/>
        </p:nvSpPr>
        <p:spPr>
          <a:xfrm>
            <a:off x="1626577" y="1972058"/>
            <a:ext cx="4134465" cy="769441"/>
          </a:xfrm>
          <a:prstGeom prst="rect">
            <a:avLst/>
          </a:prstGeom>
          <a:noFill/>
        </p:spPr>
        <p:txBody>
          <a:bodyPr wrap="none" rtlCol="0">
            <a:spAutoFit/>
          </a:bodyPr>
          <a:lstStyle/>
          <a:p>
            <a:r>
              <a:rPr kumimoji="1" lang="ja-JP" altLang="en-US" sz="4400">
                <a:latin typeface="Hiragino Kaku Gothic StdN W8" panose="020B0800000000000000" pitchFamily="34" charset="-128"/>
                <a:ea typeface="Hiragino Kaku Gothic StdN W8" panose="020B0800000000000000" pitchFamily="34" charset="-128"/>
              </a:rPr>
              <a:t>要配慮者検討編</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E596E293-888C-3FC0-B8CC-6B9CDFE4E5A8}"/>
              </a:ext>
            </a:extLst>
          </p:cNvPr>
          <p:cNvSpPr/>
          <p:nvPr/>
        </p:nvSpPr>
        <p:spPr bwMode="auto">
          <a:xfrm>
            <a:off x="10434653" y="3130174"/>
            <a:ext cx="1246772" cy="3240360"/>
          </a:xfrm>
          <a:prstGeom prst="rect">
            <a:avLst/>
          </a:prstGeom>
          <a:solidFill>
            <a:srgbClr val="FFFF00"/>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grpSp>
        <p:nvGrpSpPr>
          <p:cNvPr id="2" name="グループ化 12"/>
          <p:cNvGrpSpPr>
            <a:grpSpLocks/>
          </p:cNvGrpSpPr>
          <p:nvPr/>
        </p:nvGrpSpPr>
        <p:grpSpPr bwMode="auto">
          <a:xfrm>
            <a:off x="1768105" y="1209848"/>
            <a:ext cx="5526045" cy="1600200"/>
            <a:chOff x="1065213" y="908050"/>
            <a:chExt cx="5525906" cy="1600200"/>
          </a:xfrm>
        </p:grpSpPr>
        <p:sp>
          <p:nvSpPr>
            <p:cNvPr id="12" name="テキスト ボックス 11"/>
            <p:cNvSpPr txBox="1">
              <a:spLocks noChangeArrowheads="1"/>
            </p:cNvSpPr>
            <p:nvPr/>
          </p:nvSpPr>
          <p:spPr bwMode="auto">
            <a:xfrm>
              <a:off x="2360580" y="1049338"/>
              <a:ext cx="4230539" cy="707886"/>
            </a:xfrm>
            <a:prstGeom prst="rect">
              <a:avLst/>
            </a:prstGeom>
            <a:solidFill>
              <a:schemeClr val="accent6">
                <a:lumMod val="20000"/>
                <a:lumOff val="80000"/>
              </a:schemeClr>
            </a:solidFill>
            <a:ln w="9525">
              <a:noFill/>
              <a:miter lim="800000"/>
              <a:headEnd/>
              <a:tailEnd/>
            </a:ln>
          </p:spPr>
          <p:txBody>
            <a:bodyPr wrap="none">
              <a:spAutoFit/>
            </a:bodyPr>
            <a:lstStyle/>
            <a:p>
              <a:pPr eaLnBrk="1" fontAlgn="t" hangingPunct="1">
                <a:defRPr/>
              </a:pPr>
              <a:r>
                <a:rPr lang="en-US" altLang="ja-JP" sz="4000" dirty="0">
                  <a:latin typeface="メイリオ" pitchFamily="50" charset="-128"/>
                  <a:ea typeface="メイリオ" pitchFamily="50" charset="-128"/>
                </a:rPr>
                <a:t> 10</a:t>
              </a:r>
              <a:r>
                <a:rPr lang="ja-JP" altLang="en-US" sz="4000" dirty="0">
                  <a:latin typeface="メイリオ" pitchFamily="50" charset="-128"/>
                  <a:ea typeface="メイリオ" pitchFamily="50" charset="-128"/>
                </a:rPr>
                <a:t>月  </a:t>
              </a:r>
              <a:r>
                <a:rPr lang="en-US" altLang="ja-JP" sz="4000" dirty="0">
                  <a:latin typeface="メイリオ" pitchFamily="50" charset="-128"/>
                  <a:ea typeface="メイリオ" pitchFamily="50" charset="-128"/>
                </a:rPr>
                <a:t>4</a:t>
              </a:r>
              <a:r>
                <a:rPr lang="ja-JP" altLang="en-US" sz="4000" dirty="0">
                  <a:latin typeface="メイリオ" pitchFamily="50" charset="-128"/>
                  <a:ea typeface="メイリオ" pitchFamily="50" charset="-128"/>
                </a:rPr>
                <a:t>日（金）</a:t>
              </a:r>
            </a:p>
          </p:txBody>
        </p:sp>
        <p:pic>
          <p:nvPicPr>
            <p:cNvPr id="12295" name="Picture 10"/>
            <p:cNvPicPr>
              <a:picLocks noChangeAspect="1" noChangeArrowheads="1"/>
            </p:cNvPicPr>
            <p:nvPr/>
          </p:nvPicPr>
          <p:blipFill>
            <a:blip r:embed="rId3"/>
            <a:srcRect/>
            <a:stretch>
              <a:fillRect/>
            </a:stretch>
          </p:blipFill>
          <p:spPr bwMode="auto">
            <a:xfrm>
              <a:off x="1065213" y="908050"/>
              <a:ext cx="1135062" cy="1600200"/>
            </a:xfrm>
            <a:prstGeom prst="rect">
              <a:avLst/>
            </a:prstGeom>
            <a:noFill/>
            <a:ln w="9525">
              <a:noFill/>
              <a:miter lim="800000"/>
              <a:headEnd/>
              <a:tailEnd/>
            </a:ln>
          </p:spPr>
        </p:pic>
      </p:grpSp>
      <p:sp>
        <p:nvSpPr>
          <p:cNvPr id="10" name="角丸四角形 9"/>
          <p:cNvSpPr>
            <a:spLocks noChangeAspect="1"/>
          </p:cNvSpPr>
          <p:nvPr/>
        </p:nvSpPr>
        <p:spPr bwMode="auto">
          <a:xfrm>
            <a:off x="765545" y="1"/>
            <a:ext cx="9558670" cy="6858000"/>
          </a:xfrm>
          <a:prstGeom prst="roundRect">
            <a:avLst>
              <a:gd name="adj" fmla="val 4000"/>
            </a:avLst>
          </a:prstGeom>
          <a:noFill/>
          <a:ln w="63500" cap="flat" cmpd="sng" algn="ctr">
            <a:solidFill>
              <a:schemeClr val="accent6">
                <a:lumMod val="60000"/>
                <a:lumOff val="40000"/>
              </a:schemeClr>
            </a:solidFill>
            <a:prstDash val="solid"/>
            <a:round/>
            <a:headEnd type="none" w="med" len="med"/>
            <a:tailEnd type="none" w="med" len="med"/>
          </a:ln>
          <a:effectLst/>
        </p:spPr>
        <p:txBody>
          <a:bodyPr/>
          <a:lstStyle/>
          <a:p>
            <a:pPr algn="ctr" eaLnBrk="1" hangingPunct="1">
              <a:defRPr/>
            </a:pPr>
            <a:endParaRPr kumimoji="0" lang="ja-JP" altLang="en-US">
              <a:latin typeface="Gill Sans" charset="0"/>
              <a:ea typeface="ヒラギノ角ゴ ProN W3" charset="0"/>
              <a:cs typeface="ヒラギノ角ゴ ProN W3" charset="0"/>
              <a:sym typeface="Gill Sans" charset="0"/>
            </a:endParaRPr>
          </a:p>
        </p:txBody>
      </p:sp>
      <p:sp>
        <p:nvSpPr>
          <p:cNvPr id="22" name="正方形/長方形 21"/>
          <p:cNvSpPr/>
          <p:nvPr/>
        </p:nvSpPr>
        <p:spPr>
          <a:xfrm>
            <a:off x="3086232" y="4857742"/>
            <a:ext cx="6697707" cy="1077218"/>
          </a:xfrm>
          <a:prstGeom prst="rect">
            <a:avLst/>
          </a:prstGeom>
        </p:spPr>
        <p:txBody>
          <a:bodyPr wrap="square">
            <a:spAutoFit/>
          </a:bodyPr>
          <a:lstStyle/>
          <a:p>
            <a:pPr algn="ctr"/>
            <a:r>
              <a:rPr kumimoji="0" lang="en-US" altLang="ja-JP" sz="3200" dirty="0">
                <a:latin typeface="メイリオ" pitchFamily="50" charset="-128"/>
                <a:ea typeface="メイリオ" pitchFamily="50" charset="-128"/>
                <a:sym typeface="Lucida Grande"/>
              </a:rPr>
              <a:t>3</a:t>
            </a:r>
            <a:r>
              <a:rPr kumimoji="0" lang="ja-JP" altLang="en-US" sz="3200" dirty="0">
                <a:latin typeface="メイリオ" pitchFamily="50" charset="-128"/>
                <a:ea typeface="メイリオ" pitchFamily="50" charset="-128"/>
                <a:sym typeface="Lucida Grande"/>
              </a:rPr>
              <a:t>日の夜から弱い雨が降り出し、</a:t>
            </a:r>
            <a:r>
              <a:rPr kumimoji="0" lang="en-US" altLang="ja-JP" sz="3200" dirty="0">
                <a:latin typeface="メイリオ" pitchFamily="50" charset="-128"/>
                <a:ea typeface="メイリオ" pitchFamily="50" charset="-128"/>
                <a:sym typeface="Lucida Grande"/>
              </a:rPr>
              <a:t> </a:t>
            </a:r>
          </a:p>
          <a:p>
            <a:pPr algn="ctr"/>
            <a:r>
              <a:rPr kumimoji="0" lang="en-US" altLang="ja-JP" sz="3200" dirty="0">
                <a:latin typeface="メイリオ" pitchFamily="50" charset="-128"/>
                <a:ea typeface="メイリオ" pitchFamily="50" charset="-128"/>
                <a:sym typeface="Lucida Grande"/>
              </a:rPr>
              <a:t>4</a:t>
            </a:r>
            <a:r>
              <a:rPr kumimoji="0" lang="ja-JP" altLang="en-US" sz="3200" dirty="0">
                <a:latin typeface="メイリオ" pitchFamily="50" charset="-128"/>
                <a:ea typeface="メイリオ" pitchFamily="50" charset="-128"/>
                <a:sym typeface="Lucida Grande"/>
              </a:rPr>
              <a:t>日も降り続いています。</a:t>
            </a:r>
            <a:endParaRPr lang="ja-JP" altLang="en-US" sz="3200" dirty="0">
              <a:latin typeface="メイリオ" pitchFamily="50" charset="-128"/>
              <a:ea typeface="メイリオ" pitchFamily="50" charset="-128"/>
            </a:endParaRPr>
          </a:p>
        </p:txBody>
      </p:sp>
      <p:sp>
        <p:nvSpPr>
          <p:cNvPr id="4" name="テキスト ボックス 12">
            <a:extLst>
              <a:ext uri="{FF2B5EF4-FFF2-40B4-BE49-F238E27FC236}">
                <a16:creationId xmlns:a16="http://schemas.microsoft.com/office/drawing/2014/main" id="{74E99732-62BC-96DC-CABB-C38330BC800B}"/>
              </a:ext>
            </a:extLst>
          </p:cNvPr>
          <p:cNvSpPr txBox="1">
            <a:spLocks noChangeArrowheads="1"/>
          </p:cNvSpPr>
          <p:nvPr/>
        </p:nvSpPr>
        <p:spPr bwMode="auto">
          <a:xfrm>
            <a:off x="1249231" y="6168887"/>
            <a:ext cx="8435323" cy="584775"/>
          </a:xfrm>
          <a:prstGeom prst="rect">
            <a:avLst/>
          </a:prstGeom>
          <a:noFill/>
          <a:ln w="9525">
            <a:noFill/>
            <a:miter lim="800000"/>
            <a:headEnd/>
            <a:tailEnd/>
          </a:ln>
        </p:spPr>
        <p:txBody>
          <a:bodyPr wrap="none">
            <a:spAutoFit/>
          </a:bodyPr>
          <a:lstStyle/>
          <a:p>
            <a:r>
              <a:rPr lang="ja-JP" altLang="en-US" sz="3200" dirty="0">
                <a:latin typeface="メイリオ" pitchFamily="50" charset="-128"/>
                <a:ea typeface="メイリオ" pitchFamily="50" charset="-128"/>
              </a:rPr>
              <a:t>（</a:t>
            </a:r>
            <a:r>
              <a:rPr lang="en-US" altLang="ja-JP" sz="3200" dirty="0">
                <a:latin typeface="メイリオ" pitchFamily="50" charset="-128"/>
                <a:ea typeface="メイリオ" pitchFamily="50" charset="-128"/>
              </a:rPr>
              <a:t>5</a:t>
            </a:r>
            <a:r>
              <a:rPr lang="ja-JP" altLang="en-US" sz="3200" dirty="0">
                <a:latin typeface="メイリオ" pitchFamily="50" charset="-128"/>
                <a:ea typeface="メイリオ" pitchFamily="50" charset="-128"/>
              </a:rPr>
              <a:t>日～日の出：</a:t>
            </a:r>
            <a:r>
              <a:rPr lang="en-US" altLang="ja-JP" sz="3200" dirty="0">
                <a:latin typeface="メイリオ" pitchFamily="50" charset="-128"/>
                <a:ea typeface="メイリオ" pitchFamily="50" charset="-128"/>
              </a:rPr>
              <a:t>5</a:t>
            </a:r>
            <a:r>
              <a:rPr lang="ja-JP" altLang="en-US" sz="3200" dirty="0">
                <a:latin typeface="メイリオ" pitchFamily="50" charset="-128"/>
                <a:ea typeface="メイリオ" pitchFamily="50" charset="-128"/>
              </a:rPr>
              <a:t>時</a:t>
            </a:r>
            <a:r>
              <a:rPr lang="en-US" altLang="ja-JP" sz="3200" dirty="0">
                <a:latin typeface="メイリオ" pitchFamily="50" charset="-128"/>
                <a:ea typeface="メイリオ" pitchFamily="50" charset="-128"/>
              </a:rPr>
              <a:t>30</a:t>
            </a:r>
            <a:r>
              <a:rPr lang="ja-JP" altLang="en-US" sz="3200" dirty="0">
                <a:latin typeface="メイリオ" pitchFamily="50" charset="-128"/>
                <a:ea typeface="メイリオ" pitchFamily="50" charset="-128"/>
              </a:rPr>
              <a:t>分、日の入</a:t>
            </a:r>
            <a:r>
              <a:rPr lang="ja-JP" altLang="en-US" sz="3200">
                <a:latin typeface="メイリオ" pitchFamily="50" charset="-128"/>
                <a:ea typeface="メイリオ" pitchFamily="50" charset="-128"/>
              </a:rPr>
              <a:t>：</a:t>
            </a:r>
            <a:r>
              <a:rPr lang="en-US" altLang="ja-JP" sz="3200" dirty="0">
                <a:latin typeface="メイリオ" pitchFamily="50" charset="-128"/>
                <a:ea typeface="メイリオ" pitchFamily="50" charset="-128"/>
              </a:rPr>
              <a:t>1</a:t>
            </a:r>
            <a:r>
              <a:rPr lang="ja-JP" altLang="en-US" sz="3200">
                <a:latin typeface="メイリオ" pitchFamily="50" charset="-128"/>
                <a:ea typeface="メイリオ" pitchFamily="50" charset="-128"/>
              </a:rPr>
              <a:t>８時</a:t>
            </a:r>
            <a:r>
              <a:rPr lang="ja-JP" altLang="en-US" sz="3200" dirty="0">
                <a:latin typeface="メイリオ" pitchFamily="50" charset="-128"/>
                <a:ea typeface="メイリオ" pitchFamily="50" charset="-128"/>
              </a:rPr>
              <a:t>）</a:t>
            </a:r>
          </a:p>
        </p:txBody>
      </p:sp>
      <p:sp>
        <p:nvSpPr>
          <p:cNvPr id="6" name="山形 23">
            <a:extLst>
              <a:ext uri="{FF2B5EF4-FFF2-40B4-BE49-F238E27FC236}">
                <a16:creationId xmlns:a16="http://schemas.microsoft.com/office/drawing/2014/main" id="{CCA586C7-5A04-B180-EE3E-987BF2A55AF7}"/>
              </a:ext>
            </a:extLst>
          </p:cNvPr>
          <p:cNvSpPr/>
          <p:nvPr/>
        </p:nvSpPr>
        <p:spPr bwMode="auto">
          <a:xfrm rot="5400000">
            <a:off x="9313812" y="4482732"/>
            <a:ext cx="3501008" cy="1249528"/>
          </a:xfrm>
          <a:prstGeom prst="chevron">
            <a:avLst>
              <a:gd name="adj" fmla="val 20216"/>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graphicFrame>
        <p:nvGraphicFramePr>
          <p:cNvPr id="7" name="表 6">
            <a:extLst>
              <a:ext uri="{FF2B5EF4-FFF2-40B4-BE49-F238E27FC236}">
                <a16:creationId xmlns:a16="http://schemas.microsoft.com/office/drawing/2014/main" id="{9CF91B1E-4BF5-4DCA-3360-20BBA28AD9D0}"/>
              </a:ext>
            </a:extLst>
          </p:cNvPr>
          <p:cNvGraphicFramePr>
            <a:graphicFrameLocks noGrp="1"/>
          </p:cNvGraphicFramePr>
          <p:nvPr/>
        </p:nvGraphicFramePr>
        <p:xfrm>
          <a:off x="10433476" y="57334"/>
          <a:ext cx="1269173" cy="6455280"/>
        </p:xfrm>
        <a:graphic>
          <a:graphicData uri="http://schemas.openxmlformats.org/drawingml/2006/table">
            <a:tbl>
              <a:tblPr firstRow="1" bandRow="1">
                <a:tableStyleId>{0E3FDE45-AF77-4B5C-9715-49D594BDF05E}</a:tableStyleId>
              </a:tblPr>
              <a:tblGrid>
                <a:gridCol w="1269173">
                  <a:extLst>
                    <a:ext uri="{9D8B030D-6E8A-4147-A177-3AD203B41FA5}">
                      <a16:colId xmlns:a16="http://schemas.microsoft.com/office/drawing/2014/main" val="20000"/>
                    </a:ext>
                  </a:extLst>
                </a:gridCol>
              </a:tblGrid>
              <a:tr h="288032">
                <a:tc>
                  <a:txBody>
                    <a:bodyPr/>
                    <a:lstStyle/>
                    <a:p>
                      <a:pPr algn="ctr"/>
                      <a:r>
                        <a:rPr kumimoji="1" lang="en-US" altLang="ja-JP" sz="1600" dirty="0">
                          <a:solidFill>
                            <a:schemeClr val="tx1"/>
                          </a:solidFill>
                          <a:latin typeface="メイリオ" pitchFamily="50" charset="-128"/>
                          <a:ea typeface="メイリオ" pitchFamily="50" charset="-128"/>
                        </a:rPr>
                        <a:t>【</a:t>
                      </a:r>
                      <a:r>
                        <a:rPr kumimoji="1" lang="ja-JP" altLang="en-US" sz="1600" dirty="0">
                          <a:solidFill>
                            <a:schemeClr val="tx1"/>
                          </a:solidFill>
                          <a:latin typeface="メイリオ" pitchFamily="50" charset="-128"/>
                          <a:ea typeface="メイリオ" pitchFamily="50" charset="-128"/>
                        </a:rPr>
                        <a:t>流れ</a:t>
                      </a:r>
                      <a:r>
                        <a:rPr kumimoji="1" lang="en-US" altLang="ja-JP" sz="1600" dirty="0">
                          <a:solidFill>
                            <a:schemeClr val="tx1"/>
                          </a:solidFill>
                          <a:latin typeface="メイリオ" pitchFamily="50" charset="-128"/>
                          <a:ea typeface="メイリオ" pitchFamily="50" charset="-128"/>
                        </a:rPr>
                        <a:t>】</a:t>
                      </a:r>
                      <a:endParaRPr kumimoji="1" lang="ja-JP" altLang="en-US" sz="1600" dirty="0">
                        <a:solidFill>
                          <a:schemeClr val="tx1"/>
                        </a:solidFill>
                        <a:latin typeface="メイリオ" pitchFamily="50" charset="-128"/>
                        <a:ea typeface="メイリオ" pitchFamily="50" charset="-128"/>
                      </a:endParaRPr>
                    </a:p>
                  </a:txBody>
                  <a:tcPr>
                    <a:lnT w="12700" cap="flat" cmpd="sng" algn="ctr">
                      <a:noFill/>
                      <a:prstDash val="solid"/>
                      <a:round/>
                      <a:headEnd type="none" w="med" len="med"/>
                      <a:tailEnd type="none" w="med" len="med"/>
                    </a:lnT>
                  </a:tcPr>
                </a:tc>
                <a:extLst>
                  <a:ext uri="{0D108BD9-81ED-4DB2-BD59-A6C34878D82A}">
                    <a16:rowId xmlns:a16="http://schemas.microsoft.com/office/drawing/2014/main" val="10000"/>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1"/>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2"/>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3"/>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4"/>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5"/>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6"/>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7"/>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8"/>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9"/>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sp>
        <p:nvSpPr>
          <p:cNvPr id="11" name="テキスト ボックス 10">
            <a:extLst>
              <a:ext uri="{FF2B5EF4-FFF2-40B4-BE49-F238E27FC236}">
                <a16:creationId xmlns:a16="http://schemas.microsoft.com/office/drawing/2014/main" id="{03B3449E-6D34-351B-0EA7-2B1C5EE73DAC}"/>
              </a:ext>
            </a:extLst>
          </p:cNvPr>
          <p:cNvSpPr txBox="1"/>
          <p:nvPr/>
        </p:nvSpPr>
        <p:spPr>
          <a:xfrm>
            <a:off x="10548115" y="740809"/>
            <a:ext cx="1211330" cy="184666"/>
          </a:xfrm>
          <a:prstGeom prst="rect">
            <a:avLst/>
          </a:prstGeom>
          <a:noFill/>
        </p:spPr>
        <p:txBody>
          <a:bodyPr wrap="square" lIns="0" tIns="0" rIns="0" bIns="0" rtlCol="0">
            <a:spAutoFit/>
          </a:bodyPr>
          <a:lstStyle/>
          <a:p>
            <a:pPr algn="ctr" fontAlgn="t"/>
            <a:r>
              <a:rPr lang="ja-JP" altLang="en-US" sz="1200" b="1" dirty="0">
                <a:latin typeface="メイリオ" pitchFamily="50" charset="-128"/>
                <a:ea typeface="メイリオ" pitchFamily="50" charset="-128"/>
              </a:rPr>
              <a:t>警戒</a:t>
            </a:r>
            <a:r>
              <a:rPr lang="en-US" altLang="ja-JP" sz="1200" b="1" dirty="0">
                <a:latin typeface="メイリオ" pitchFamily="50" charset="-128"/>
                <a:ea typeface="メイリオ" pitchFamily="50" charset="-128"/>
              </a:rPr>
              <a:t>L</a:t>
            </a:r>
            <a:r>
              <a:rPr lang="ja-JP" altLang="en-US" sz="1200" b="1" dirty="0">
                <a:latin typeface="メイリオ" pitchFamily="50" charset="-128"/>
                <a:ea typeface="メイリオ" pitchFamily="50" charset="-128"/>
              </a:rPr>
              <a:t>ｖ</a:t>
            </a:r>
            <a:r>
              <a:rPr lang="en-US" altLang="ja-JP" sz="1200" b="1" dirty="0">
                <a:latin typeface="メイリオ" pitchFamily="50" charset="-128"/>
                <a:ea typeface="メイリオ" pitchFamily="50" charset="-128"/>
              </a:rPr>
              <a:t>.</a:t>
            </a:r>
            <a:r>
              <a:rPr lang="ja-JP" altLang="en-US" sz="1200" b="1" dirty="0">
                <a:latin typeface="メイリオ" pitchFamily="50" charset="-128"/>
                <a:ea typeface="メイリオ" pitchFamily="50" charset="-128"/>
              </a:rPr>
              <a:t>１</a:t>
            </a:r>
            <a:r>
              <a:rPr lang="en-US" altLang="ja-JP" sz="1200" b="1" dirty="0">
                <a:latin typeface="メイリオ" pitchFamily="50" charset="-128"/>
                <a:ea typeface="メイリオ" pitchFamily="50" charset="-128"/>
              </a:rPr>
              <a:t>	</a:t>
            </a:r>
            <a:endParaRPr lang="ja-JP" altLang="en-US" sz="1200" b="1" dirty="0">
              <a:latin typeface="メイリオ" pitchFamily="50" charset="-128"/>
              <a:ea typeface="メイリオ" pitchFamily="50" charset="-128"/>
            </a:endParaRPr>
          </a:p>
        </p:txBody>
      </p:sp>
      <p:sp>
        <p:nvSpPr>
          <p:cNvPr id="13" name="テキスト ボックス 12">
            <a:extLst>
              <a:ext uri="{FF2B5EF4-FFF2-40B4-BE49-F238E27FC236}">
                <a16:creationId xmlns:a16="http://schemas.microsoft.com/office/drawing/2014/main" id="{8A963689-11D9-9381-9632-5737A95C53E3}"/>
              </a:ext>
            </a:extLst>
          </p:cNvPr>
          <p:cNvSpPr txBox="1"/>
          <p:nvPr/>
        </p:nvSpPr>
        <p:spPr>
          <a:xfrm>
            <a:off x="10410694" y="3212956"/>
            <a:ext cx="1278386" cy="184666"/>
          </a:xfrm>
          <a:prstGeom prst="rect">
            <a:avLst/>
          </a:prstGeom>
          <a:noFill/>
        </p:spPr>
        <p:txBody>
          <a:bodyPr wrap="square" lIns="0" tIns="0" rIns="0" bIns="0" rtlCol="0">
            <a:spAutoFit/>
          </a:bodyPr>
          <a:lstStyle/>
          <a:p>
            <a:pPr algn="ctr" fontAlgn="t"/>
            <a:r>
              <a:rPr lang="ja-JP" altLang="en-US" sz="1200" b="1" dirty="0">
                <a:latin typeface="メイリオ" pitchFamily="50" charset="-128"/>
                <a:ea typeface="メイリオ" pitchFamily="50" charset="-128"/>
              </a:rPr>
              <a:t>警戒</a:t>
            </a:r>
            <a:r>
              <a:rPr lang="en-US" altLang="ja-JP" sz="1200" b="1" dirty="0">
                <a:latin typeface="メイリオ" pitchFamily="50" charset="-128"/>
                <a:ea typeface="メイリオ" pitchFamily="50" charset="-128"/>
              </a:rPr>
              <a:t>Lv.</a:t>
            </a:r>
            <a:r>
              <a:rPr lang="ja-JP" altLang="en-US" sz="1200" b="1" dirty="0">
                <a:latin typeface="メイリオ" pitchFamily="50" charset="-128"/>
                <a:ea typeface="メイリオ" pitchFamily="50" charset="-128"/>
              </a:rPr>
              <a:t>２</a:t>
            </a:r>
          </a:p>
        </p:txBody>
      </p:sp>
      <p:sp>
        <p:nvSpPr>
          <p:cNvPr id="14" name="テキスト ボックス 13">
            <a:extLst>
              <a:ext uri="{FF2B5EF4-FFF2-40B4-BE49-F238E27FC236}">
                <a16:creationId xmlns:a16="http://schemas.microsoft.com/office/drawing/2014/main" id="{EBC7C46E-CF25-6DB6-ADD5-20DA378A6887}"/>
              </a:ext>
            </a:extLst>
          </p:cNvPr>
          <p:cNvSpPr txBox="1"/>
          <p:nvPr/>
        </p:nvSpPr>
        <p:spPr>
          <a:xfrm>
            <a:off x="10324215" y="484125"/>
            <a:ext cx="1278386" cy="184666"/>
          </a:xfrm>
          <a:prstGeom prst="rect">
            <a:avLst/>
          </a:prstGeom>
          <a:noFill/>
        </p:spPr>
        <p:txBody>
          <a:bodyPr wrap="square" lIns="0" tIns="0" rIns="0" bIns="0" rtlCol="0">
            <a:spAutoFit/>
          </a:bodyPr>
          <a:lstStyle/>
          <a:p>
            <a:pPr algn="r"/>
            <a:r>
              <a:rPr lang="en-US" altLang="ja-JP" sz="1200" b="1" dirty="0">
                <a:latin typeface="メイリオ" pitchFamily="50" charset="-128"/>
                <a:ea typeface="メイリオ" pitchFamily="50" charset="-128"/>
              </a:rPr>
              <a:t>10</a:t>
            </a:r>
            <a:r>
              <a:rPr lang="ja-JP" altLang="en-US" sz="1200" b="1" dirty="0">
                <a:latin typeface="メイリオ" pitchFamily="50" charset="-128"/>
                <a:ea typeface="メイリオ" pitchFamily="50" charset="-128"/>
              </a:rPr>
              <a:t>月</a:t>
            </a:r>
            <a:r>
              <a:rPr lang="en-US" altLang="ja-JP" sz="1200" b="1" dirty="0">
                <a:latin typeface="メイリオ" pitchFamily="50" charset="-128"/>
                <a:ea typeface="メイリオ" pitchFamily="50" charset="-128"/>
              </a:rPr>
              <a:t>2</a:t>
            </a:r>
            <a:r>
              <a:rPr lang="ja-JP" altLang="en-US" sz="1200" b="1" dirty="0">
                <a:latin typeface="メイリオ" pitchFamily="50" charset="-128"/>
                <a:ea typeface="メイリオ" pitchFamily="50" charset="-128"/>
              </a:rPr>
              <a:t>日（水）</a:t>
            </a:r>
          </a:p>
        </p:txBody>
      </p:sp>
      <p:sp>
        <p:nvSpPr>
          <p:cNvPr id="15" name="テキスト ボックス 14">
            <a:extLst>
              <a:ext uri="{FF2B5EF4-FFF2-40B4-BE49-F238E27FC236}">
                <a16:creationId xmlns:a16="http://schemas.microsoft.com/office/drawing/2014/main" id="{952E5F66-F261-CCF8-FC02-0954700545D5}"/>
              </a:ext>
            </a:extLst>
          </p:cNvPr>
          <p:cNvSpPr txBox="1"/>
          <p:nvPr/>
        </p:nvSpPr>
        <p:spPr>
          <a:xfrm>
            <a:off x="10410694" y="2863939"/>
            <a:ext cx="1278386" cy="184666"/>
          </a:xfrm>
          <a:prstGeom prst="rect">
            <a:avLst/>
          </a:prstGeom>
          <a:noFill/>
        </p:spPr>
        <p:txBody>
          <a:bodyPr wrap="square" lIns="0" tIns="0" rIns="0" bIns="0" rtlCol="0">
            <a:spAutoFit/>
          </a:bodyPr>
          <a:lstStyle/>
          <a:p>
            <a:pPr algn="r"/>
            <a:r>
              <a:rPr lang="en-US" altLang="ja-JP" sz="1200" b="1" dirty="0">
                <a:latin typeface="メイリオ" pitchFamily="50" charset="-128"/>
                <a:ea typeface="メイリオ" pitchFamily="50" charset="-128"/>
              </a:rPr>
              <a:t>10</a:t>
            </a:r>
            <a:r>
              <a:rPr lang="ja-JP" altLang="en-US" sz="1200" b="1" dirty="0">
                <a:latin typeface="メイリオ" pitchFamily="50" charset="-128"/>
                <a:ea typeface="メイリオ" pitchFamily="50" charset="-128"/>
              </a:rPr>
              <a:t>月</a:t>
            </a:r>
            <a:r>
              <a:rPr lang="en-US" altLang="ja-JP" sz="1200" b="1" dirty="0">
                <a:latin typeface="メイリオ" pitchFamily="50" charset="-128"/>
                <a:ea typeface="メイリオ" pitchFamily="50" charset="-128"/>
              </a:rPr>
              <a:t>4</a:t>
            </a:r>
            <a:r>
              <a:rPr lang="ja-JP" altLang="en-US" sz="1200" b="1" dirty="0">
                <a:latin typeface="メイリオ" pitchFamily="50" charset="-128"/>
                <a:ea typeface="メイリオ" pitchFamily="50" charset="-128"/>
              </a:rPr>
              <a:t>日（金）</a:t>
            </a:r>
          </a:p>
        </p:txBody>
      </p:sp>
      <p:sp>
        <p:nvSpPr>
          <p:cNvPr id="19" name="テキスト ボックス 18"/>
          <p:cNvSpPr txBox="1"/>
          <p:nvPr/>
        </p:nvSpPr>
        <p:spPr>
          <a:xfrm>
            <a:off x="917903" y="166908"/>
            <a:ext cx="3980577" cy="461665"/>
          </a:xfrm>
          <a:prstGeom prst="rect">
            <a:avLst/>
          </a:prstGeom>
          <a:solidFill>
            <a:schemeClr val="bg1"/>
          </a:solidFill>
          <a:ln w="63500">
            <a:solidFill>
              <a:schemeClr val="accent6">
                <a:lumMod val="60000"/>
                <a:lumOff val="40000"/>
              </a:schemeClr>
            </a:solidFill>
          </a:ln>
        </p:spPr>
        <p:txBody>
          <a:bodyPr wrap="none" rtlCol="0">
            <a:spAutoFit/>
          </a:bodyPr>
          <a:lstStyle/>
          <a:p>
            <a:pPr algn="r" fontAlgn="t"/>
            <a:r>
              <a:rPr lang="ja-JP" altLang="en-US" sz="2400" dirty="0">
                <a:latin typeface="メイリオ" pitchFamily="50" charset="-128"/>
                <a:ea typeface="メイリオ" pitchFamily="50" charset="-128"/>
              </a:rPr>
              <a:t>状況付与（</a:t>
            </a:r>
            <a:r>
              <a:rPr lang="ja-JP" altLang="en-US" sz="2400" b="1">
                <a:latin typeface="メイリオ" pitchFamily="50" charset="-128"/>
                <a:ea typeface="メイリオ" pitchFamily="50" charset="-128"/>
              </a:rPr>
              <a:t>警戒レベル２ </a:t>
            </a:r>
            <a:r>
              <a:rPr lang="ja-JP" altLang="en-US" sz="2400" dirty="0">
                <a:latin typeface="メイリオ" pitchFamily="50" charset="-128"/>
                <a:ea typeface="メイリオ" pitchFamily="50" charset="-128"/>
              </a:rPr>
              <a:t>）</a:t>
            </a:r>
          </a:p>
        </p:txBody>
      </p:sp>
      <p:sp>
        <p:nvSpPr>
          <p:cNvPr id="5" name="正方形/長方形 13">
            <a:extLst>
              <a:ext uri="{FF2B5EF4-FFF2-40B4-BE49-F238E27FC236}">
                <a16:creationId xmlns:a16="http://schemas.microsoft.com/office/drawing/2014/main" id="{4255B2B8-6947-7305-7F3E-BDED098BE323}"/>
              </a:ext>
            </a:extLst>
          </p:cNvPr>
          <p:cNvSpPr>
            <a:spLocks noChangeArrowheads="1"/>
          </p:cNvSpPr>
          <p:nvPr/>
        </p:nvSpPr>
        <p:spPr bwMode="auto">
          <a:xfrm>
            <a:off x="1722783" y="2813148"/>
            <a:ext cx="7122765" cy="2062103"/>
          </a:xfrm>
          <a:prstGeom prst="rect">
            <a:avLst/>
          </a:prstGeom>
          <a:noFill/>
          <a:ln w="9525">
            <a:solidFill>
              <a:schemeClr val="accent1"/>
            </a:solidFill>
            <a:miter lim="800000"/>
            <a:headEnd/>
            <a:tailEnd/>
          </a:ln>
        </p:spPr>
        <p:txBody>
          <a:bodyPr wrap="square" rIns="144000">
            <a:spAutoFit/>
          </a:bodyPr>
          <a:lstStyle/>
          <a:p>
            <a:pPr marL="266700" algn="ctr" fontAlgn="t"/>
            <a:r>
              <a:rPr lang="ja-JP" altLang="en-US" sz="3200" dirty="0">
                <a:latin typeface="メイリオ" pitchFamily="50" charset="-128"/>
                <a:ea typeface="メイリオ" pitchFamily="50" charset="-128"/>
              </a:rPr>
              <a:t>どのような対応をとるか</a:t>
            </a:r>
          </a:p>
          <a:p>
            <a:pPr marL="266700" algn="ctr" fontAlgn="t"/>
            <a:r>
              <a:rPr lang="ja-JP" altLang="en-US" sz="3200" dirty="0">
                <a:latin typeface="メイリオ" pitchFamily="50" charset="-128"/>
                <a:ea typeface="メイリオ" pitchFamily="50" charset="-128"/>
              </a:rPr>
              <a:t>皆で話し合って下さい</a:t>
            </a:r>
            <a:endParaRPr lang="en-US" altLang="ja-JP" sz="3200" dirty="0">
              <a:latin typeface="メイリオ" pitchFamily="50" charset="-128"/>
              <a:ea typeface="メイリオ" pitchFamily="50" charset="-128"/>
            </a:endParaRPr>
          </a:p>
          <a:p>
            <a:pPr marL="266700" algn="ctr" fontAlgn="t"/>
            <a:r>
              <a:rPr lang="ja-JP" altLang="en-US" sz="3200" b="1" dirty="0">
                <a:latin typeface="メイリオ" pitchFamily="50" charset="-128"/>
                <a:ea typeface="メイリオ" pitchFamily="50" charset="-128"/>
              </a:rPr>
              <a:t>「いつ、</a:t>
            </a:r>
            <a:r>
              <a:rPr lang="ja-JP" altLang="en-US" sz="3200" b="1" dirty="0">
                <a:solidFill>
                  <a:srgbClr val="FFFF00"/>
                </a:solidFill>
                <a:highlight>
                  <a:srgbClr val="C0C0C0"/>
                </a:highlight>
                <a:latin typeface="メイリオ" pitchFamily="50" charset="-128"/>
                <a:ea typeface="メイリオ" pitchFamily="50" charset="-128"/>
              </a:rPr>
              <a:t>誰が、</a:t>
            </a:r>
            <a:r>
              <a:rPr lang="ja-JP" altLang="en-US" sz="3200" b="1">
                <a:solidFill>
                  <a:srgbClr val="0070C0"/>
                </a:solidFill>
                <a:latin typeface="メイリオ" pitchFamily="50" charset="-128"/>
                <a:ea typeface="メイリオ" pitchFamily="50" charset="-128"/>
              </a:rPr>
              <a:t>何を、</a:t>
            </a:r>
            <a:r>
              <a:rPr lang="ja-JP" altLang="en-US" sz="3200" b="1">
                <a:solidFill>
                  <a:srgbClr val="FF7C80"/>
                </a:solidFill>
                <a:latin typeface="メイリオ" pitchFamily="50" charset="-128"/>
                <a:ea typeface="メイリオ" pitchFamily="50" charset="-128"/>
              </a:rPr>
              <a:t>何を使って</a:t>
            </a:r>
            <a:r>
              <a:rPr lang="ja-JP" altLang="en-US" sz="3200" b="1">
                <a:latin typeface="メイリオ" pitchFamily="50" charset="-128"/>
                <a:ea typeface="メイリオ" pitchFamily="50" charset="-128"/>
              </a:rPr>
              <a:t>」</a:t>
            </a:r>
            <a:endParaRPr lang="ja-JP" altLang="en-US" sz="3200" b="1" dirty="0">
              <a:latin typeface="メイリオ" pitchFamily="50" charset="-128"/>
              <a:ea typeface="メイリオ" pitchFamily="50" charset="-128"/>
            </a:endParaRPr>
          </a:p>
          <a:p>
            <a:pPr marL="266700" algn="ctr" fontAlgn="t"/>
            <a:endParaRPr lang="ja-JP" altLang="en-US" sz="3200" dirty="0">
              <a:latin typeface="メイリオ" pitchFamily="50" charset="-128"/>
              <a:ea typeface="メイリオ" pitchFamily="50"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6"/>
          <p:cNvSpPr>
            <a:spLocks/>
          </p:cNvSpPr>
          <p:nvPr/>
        </p:nvSpPr>
        <p:spPr bwMode="auto">
          <a:xfrm>
            <a:off x="5700341" y="2319339"/>
            <a:ext cx="3779838" cy="573087"/>
          </a:xfrm>
          <a:prstGeom prst="rect">
            <a:avLst/>
          </a:prstGeom>
          <a:solidFill>
            <a:srgbClr val="FF2800"/>
          </a:solidFill>
          <a:ln w="9525">
            <a:noFill/>
            <a:miter lim="800000"/>
            <a:headEnd/>
            <a:tailEnd/>
          </a:ln>
        </p:spPr>
        <p:txBody>
          <a:bodyPr lIns="0" tIns="0" rIns="0" bIns="0" anchor="ctr"/>
          <a:lstStyle/>
          <a:p>
            <a:pPr algn="ctr" eaLnBrk="1" fontAlgn="t" hangingPunct="1">
              <a:lnSpc>
                <a:spcPct val="90000"/>
              </a:lnSpc>
            </a:pPr>
            <a:r>
              <a:rPr kumimoji="0" lang="en-US" altLang="ja-JP" sz="3600">
                <a:solidFill>
                  <a:schemeClr val="bg1"/>
                </a:solidFill>
                <a:effectLst>
                  <a:outerShdw blurRad="38100" dist="38100" dir="2700000" algn="tl">
                    <a:srgbClr val="000000">
                      <a:alpha val="43137"/>
                    </a:srgbClr>
                  </a:outerShdw>
                </a:effectLst>
                <a:latin typeface="メイリオ" pitchFamily="50" charset="-128"/>
                <a:ea typeface="メイリオ" pitchFamily="50" charset="-128"/>
                <a:sym typeface="ヒラギノ角ゴ ProN W6"/>
              </a:rPr>
              <a:t> </a:t>
            </a:r>
            <a:r>
              <a:rPr kumimoji="0" lang="ja-JP" altLang="en-US" sz="3600" b="1">
                <a:solidFill>
                  <a:schemeClr val="bg1"/>
                </a:solidFill>
                <a:effectLst>
                  <a:outerShdw blurRad="38100" dist="38100" dir="2700000" algn="tl">
                    <a:srgbClr val="000000">
                      <a:alpha val="43137"/>
                    </a:srgbClr>
                  </a:outerShdw>
                </a:effectLst>
                <a:latin typeface="メイリオ" pitchFamily="50" charset="-128"/>
                <a:ea typeface="メイリオ" pitchFamily="50" charset="-128"/>
                <a:sym typeface="ヒラギノ角ゴ ProN W6"/>
              </a:rPr>
              <a:t>大雨警報</a:t>
            </a:r>
          </a:p>
        </p:txBody>
      </p:sp>
      <p:sp>
        <p:nvSpPr>
          <p:cNvPr id="15364" name="Rectangle 10"/>
          <p:cNvSpPr>
            <a:spLocks/>
          </p:cNvSpPr>
          <p:nvPr/>
        </p:nvSpPr>
        <p:spPr bwMode="auto">
          <a:xfrm>
            <a:off x="5700341" y="3092450"/>
            <a:ext cx="3779838" cy="522288"/>
          </a:xfrm>
          <a:prstGeom prst="rect">
            <a:avLst/>
          </a:prstGeom>
          <a:solidFill>
            <a:srgbClr val="FF2800"/>
          </a:solidFill>
          <a:ln w="9525">
            <a:noFill/>
            <a:miter lim="800000"/>
            <a:headEnd/>
            <a:tailEnd/>
          </a:ln>
        </p:spPr>
        <p:txBody>
          <a:bodyPr lIns="0" tIns="0" rIns="0" bIns="0" anchor="ctr"/>
          <a:lstStyle/>
          <a:p>
            <a:pPr algn="ctr" eaLnBrk="1" fontAlgn="t" hangingPunct="1">
              <a:lnSpc>
                <a:spcPct val="90000"/>
              </a:lnSpc>
            </a:pPr>
            <a:r>
              <a:rPr kumimoji="0" lang="en-US" altLang="ja-JP" sz="3600"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sym typeface="ヒラギノ角ゴ ProN W6"/>
              </a:rPr>
              <a:t> </a:t>
            </a:r>
            <a:r>
              <a:rPr kumimoji="0" lang="ja-JP" altLang="en-US" sz="36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sym typeface="ヒラギノ角ゴ ProN W6"/>
              </a:rPr>
              <a:t>洪水警報</a:t>
            </a:r>
          </a:p>
        </p:txBody>
      </p:sp>
      <p:sp>
        <p:nvSpPr>
          <p:cNvPr id="15365" name="テキスト ボックス 7"/>
          <p:cNvSpPr txBox="1">
            <a:spLocks noChangeArrowheads="1"/>
          </p:cNvSpPr>
          <p:nvPr/>
        </p:nvSpPr>
        <p:spPr bwMode="auto">
          <a:xfrm>
            <a:off x="737548" y="2362553"/>
            <a:ext cx="4464372" cy="553998"/>
          </a:xfrm>
          <a:prstGeom prst="rect">
            <a:avLst/>
          </a:prstGeom>
          <a:noFill/>
          <a:ln w="9525">
            <a:noFill/>
            <a:miter lim="800000"/>
            <a:headEnd/>
            <a:tailEnd/>
          </a:ln>
        </p:spPr>
        <p:txBody>
          <a:bodyPr wrap="square" lIns="0" tIns="0" rIns="0" bIns="0">
            <a:spAutoFit/>
          </a:bodyPr>
          <a:lstStyle/>
          <a:p>
            <a:pPr algn="ctr" eaLnBrk="1" hangingPunct="1"/>
            <a:r>
              <a:rPr lang="en-US" altLang="ja-JP" sz="3600" dirty="0">
                <a:latin typeface="メイリオ" pitchFamily="50" charset="-128"/>
                <a:ea typeface="メイリオ" pitchFamily="50" charset="-128"/>
              </a:rPr>
              <a:t>5</a:t>
            </a:r>
            <a:r>
              <a:rPr lang="ja-JP" altLang="en-US" sz="3600" dirty="0">
                <a:latin typeface="メイリオ" pitchFamily="50" charset="-128"/>
                <a:ea typeface="メイリオ" pitchFamily="50" charset="-128"/>
              </a:rPr>
              <a:t>日（土）</a:t>
            </a:r>
            <a:r>
              <a:rPr lang="en-US" altLang="ja-JP" sz="3600" dirty="0">
                <a:latin typeface="メイリオ" pitchFamily="50" charset="-128"/>
                <a:ea typeface="メイリオ" pitchFamily="50" charset="-128"/>
              </a:rPr>
              <a:t>13</a:t>
            </a:r>
            <a:r>
              <a:rPr lang="ja-JP" altLang="en-US" sz="3600" dirty="0">
                <a:latin typeface="メイリオ" pitchFamily="50" charset="-128"/>
                <a:ea typeface="メイリオ" pitchFamily="50" charset="-128"/>
              </a:rPr>
              <a:t>時</a:t>
            </a:r>
            <a:r>
              <a:rPr lang="en-US" altLang="ja-JP" sz="3600" dirty="0">
                <a:latin typeface="メイリオ" pitchFamily="50" charset="-128"/>
                <a:ea typeface="メイリオ" pitchFamily="50" charset="-128"/>
              </a:rPr>
              <a:t>00</a:t>
            </a:r>
            <a:r>
              <a:rPr lang="ja-JP" altLang="en-US" sz="3600" dirty="0">
                <a:latin typeface="メイリオ" pitchFamily="50" charset="-128"/>
                <a:ea typeface="メイリオ" pitchFamily="50" charset="-128"/>
              </a:rPr>
              <a:t>分</a:t>
            </a:r>
          </a:p>
        </p:txBody>
      </p:sp>
      <p:sp>
        <p:nvSpPr>
          <p:cNvPr id="15366" name="正方形/長方形 8"/>
          <p:cNvSpPr>
            <a:spLocks noChangeArrowheads="1"/>
          </p:cNvSpPr>
          <p:nvPr/>
        </p:nvSpPr>
        <p:spPr bwMode="auto">
          <a:xfrm>
            <a:off x="3962953" y="3743915"/>
            <a:ext cx="5075237" cy="461962"/>
          </a:xfrm>
          <a:prstGeom prst="rect">
            <a:avLst/>
          </a:prstGeom>
          <a:noFill/>
          <a:ln w="9525">
            <a:noFill/>
            <a:miter lim="800000"/>
            <a:headEnd/>
            <a:tailEnd/>
          </a:ln>
        </p:spPr>
        <p:txBody>
          <a:bodyPr>
            <a:spAutoFit/>
          </a:bodyPr>
          <a:lstStyle/>
          <a:p>
            <a:pPr algn="ctr" eaLnBrk="1" hangingPunct="1"/>
            <a:r>
              <a:rPr kumimoji="0" lang="ja-JP" altLang="en-US" sz="2400" b="1" dirty="0">
                <a:solidFill>
                  <a:srgbClr val="FF0000"/>
                </a:solidFill>
                <a:effectLst>
                  <a:outerShdw blurRad="38100" dist="38100" dir="2700000" algn="tl">
                    <a:srgbClr val="000000">
                      <a:alpha val="43137"/>
                    </a:srgbClr>
                  </a:outerShdw>
                </a:effectLst>
                <a:latin typeface="メイリオ" pitchFamily="50" charset="-128"/>
                <a:ea typeface="メイリオ" pitchFamily="50" charset="-128"/>
                <a:cs typeface="ヒラギノ角ゴ ProN W6"/>
              </a:rPr>
              <a:t>警戒レベル３　高齢者等避難　</a:t>
            </a:r>
            <a:r>
              <a:rPr kumimoji="0" lang="ja-JP" altLang="en-US" sz="2400" b="1" dirty="0">
                <a:effectLst>
                  <a:outerShdw blurRad="38100" dist="38100" dir="2700000" algn="tl">
                    <a:srgbClr val="000000">
                      <a:alpha val="43137"/>
                    </a:srgbClr>
                  </a:outerShdw>
                </a:effectLst>
                <a:latin typeface="メイリオ" pitchFamily="50" charset="-128"/>
                <a:ea typeface="メイリオ" pitchFamily="50" charset="-128"/>
                <a:cs typeface="ヒラギノ角ゴ ProN W6"/>
              </a:rPr>
              <a:t>相当</a:t>
            </a:r>
          </a:p>
        </p:txBody>
      </p:sp>
      <p:sp>
        <p:nvSpPr>
          <p:cNvPr id="17" name="正方形/長方形 16"/>
          <p:cNvSpPr/>
          <p:nvPr/>
        </p:nvSpPr>
        <p:spPr>
          <a:xfrm>
            <a:off x="1103903" y="116033"/>
            <a:ext cx="7697197" cy="1333012"/>
          </a:xfrm>
          <a:prstGeom prst="rect">
            <a:avLst/>
          </a:prstGeom>
          <a:solidFill>
            <a:schemeClr val="accent6">
              <a:lumMod val="20000"/>
              <a:lumOff val="80000"/>
            </a:schemeClr>
          </a:solidFill>
        </p:spPr>
        <p:txBody>
          <a:bodyPr wrap="square" lIns="396000" tIns="360000" rIns="0">
            <a:spAutoFit/>
          </a:bodyPr>
          <a:lstStyle/>
          <a:p>
            <a:pPr algn="ctr" fontAlgn="t">
              <a:defRPr/>
            </a:pPr>
            <a:r>
              <a:rPr lang="en-US" altLang="ja-JP" sz="6000" dirty="0">
                <a:latin typeface="メイリオ" pitchFamily="50" charset="-128"/>
                <a:ea typeface="メイリオ" pitchFamily="50" charset="-128"/>
              </a:rPr>
              <a:t>10</a:t>
            </a:r>
            <a:r>
              <a:rPr lang="ja-JP" altLang="en-US" sz="6000" dirty="0">
                <a:latin typeface="メイリオ" pitchFamily="50" charset="-128"/>
                <a:ea typeface="メイリオ" pitchFamily="50" charset="-128"/>
              </a:rPr>
              <a:t>月</a:t>
            </a:r>
            <a:r>
              <a:rPr lang="en-US" altLang="ja-JP" sz="6000" dirty="0">
                <a:latin typeface="メイリオ" pitchFamily="50" charset="-128"/>
                <a:ea typeface="メイリオ" pitchFamily="50" charset="-128"/>
              </a:rPr>
              <a:t>5</a:t>
            </a:r>
            <a:r>
              <a:rPr lang="ja-JP" altLang="en-US" sz="6000" dirty="0">
                <a:latin typeface="メイリオ" pitchFamily="50" charset="-128"/>
                <a:ea typeface="メイリオ" pitchFamily="50" charset="-128"/>
              </a:rPr>
              <a:t>日（土）</a:t>
            </a:r>
            <a:endParaRPr lang="ja-JP" altLang="en-US" sz="6000" dirty="0"/>
          </a:p>
        </p:txBody>
      </p:sp>
      <p:sp>
        <p:nvSpPr>
          <p:cNvPr id="16" name="正方形/長方形 15"/>
          <p:cNvSpPr/>
          <p:nvPr/>
        </p:nvSpPr>
        <p:spPr bwMode="auto">
          <a:xfrm>
            <a:off x="9797266" y="3050372"/>
            <a:ext cx="1280592" cy="3240360"/>
          </a:xfrm>
          <a:prstGeom prst="rect">
            <a:avLst/>
          </a:prstGeom>
          <a:solidFill>
            <a:srgbClr val="FFFF00"/>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sp>
        <p:nvSpPr>
          <p:cNvPr id="18" name="正方形/長方形 17"/>
          <p:cNvSpPr/>
          <p:nvPr/>
        </p:nvSpPr>
        <p:spPr bwMode="auto">
          <a:xfrm>
            <a:off x="9762370" y="4336688"/>
            <a:ext cx="1280592" cy="2099796"/>
          </a:xfrm>
          <a:prstGeom prst="rect">
            <a:avLst/>
          </a:prstGeom>
          <a:solidFill>
            <a:srgbClr val="FF2800"/>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sp>
        <p:nvSpPr>
          <p:cNvPr id="19" name="正方形/長方形 18"/>
          <p:cNvSpPr/>
          <p:nvPr/>
        </p:nvSpPr>
        <p:spPr bwMode="auto">
          <a:xfrm>
            <a:off x="9765389" y="4615960"/>
            <a:ext cx="1280592" cy="1872208"/>
          </a:xfrm>
          <a:prstGeom prst="rect">
            <a:avLst/>
          </a:prstGeom>
          <a:solidFill>
            <a:srgbClr val="FF0000"/>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sp>
        <p:nvSpPr>
          <p:cNvPr id="20" name="正方形/長方形 19"/>
          <p:cNvSpPr/>
          <p:nvPr/>
        </p:nvSpPr>
        <p:spPr bwMode="auto">
          <a:xfrm>
            <a:off x="9765389" y="5624072"/>
            <a:ext cx="1280592" cy="864096"/>
          </a:xfrm>
          <a:prstGeom prst="rect">
            <a:avLst/>
          </a:prstGeom>
          <a:solidFill>
            <a:schemeClr val="tx1"/>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sp>
        <p:nvSpPr>
          <p:cNvPr id="21" name="山形 20"/>
          <p:cNvSpPr/>
          <p:nvPr/>
        </p:nvSpPr>
        <p:spPr bwMode="auto">
          <a:xfrm rot="5400000">
            <a:off x="9357808" y="5166808"/>
            <a:ext cx="2132856" cy="1249528"/>
          </a:xfrm>
          <a:prstGeom prst="chevron">
            <a:avLst>
              <a:gd name="adj" fmla="val 20216"/>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graphicFrame>
        <p:nvGraphicFramePr>
          <p:cNvPr id="22" name="表 21"/>
          <p:cNvGraphicFramePr>
            <a:graphicFrameLocks noGrp="1"/>
          </p:cNvGraphicFramePr>
          <p:nvPr>
            <p:extLst>
              <p:ext uri="{D42A27DB-BD31-4B8C-83A1-F6EECF244321}">
                <p14:modId xmlns:p14="http://schemas.microsoft.com/office/powerpoint/2010/main" val="917554995"/>
              </p:ext>
            </p:extLst>
          </p:nvPr>
        </p:nvGraphicFramePr>
        <p:xfrm>
          <a:off x="9778767" y="233411"/>
          <a:ext cx="1280592" cy="6391179"/>
        </p:xfrm>
        <a:graphic>
          <a:graphicData uri="http://schemas.openxmlformats.org/drawingml/2006/table">
            <a:tbl>
              <a:tblPr firstRow="1" bandRow="1">
                <a:tableStyleId>{0E3FDE45-AF77-4B5C-9715-49D594BDF05E}</a:tableStyleId>
              </a:tblPr>
              <a:tblGrid>
                <a:gridCol w="1280592">
                  <a:extLst>
                    <a:ext uri="{9D8B030D-6E8A-4147-A177-3AD203B41FA5}">
                      <a16:colId xmlns:a16="http://schemas.microsoft.com/office/drawing/2014/main" val="20000"/>
                    </a:ext>
                  </a:extLst>
                </a:gridCol>
              </a:tblGrid>
              <a:tr h="288032">
                <a:tc>
                  <a:txBody>
                    <a:bodyPr/>
                    <a:lstStyle/>
                    <a:p>
                      <a:pPr algn="ctr"/>
                      <a:r>
                        <a:rPr kumimoji="1" lang="en-US" altLang="ja-JP" sz="1600" dirty="0">
                          <a:solidFill>
                            <a:schemeClr val="tx1"/>
                          </a:solidFill>
                          <a:latin typeface="メイリオ" pitchFamily="50" charset="-128"/>
                          <a:ea typeface="メイリオ" pitchFamily="50" charset="-128"/>
                        </a:rPr>
                        <a:t>【</a:t>
                      </a:r>
                      <a:r>
                        <a:rPr kumimoji="1" lang="ja-JP" altLang="en-US" sz="1600" dirty="0">
                          <a:solidFill>
                            <a:schemeClr val="tx1"/>
                          </a:solidFill>
                          <a:latin typeface="メイリオ" pitchFamily="50" charset="-128"/>
                          <a:ea typeface="メイリオ" pitchFamily="50" charset="-128"/>
                        </a:rPr>
                        <a:t>流れ</a:t>
                      </a:r>
                      <a:r>
                        <a:rPr kumimoji="1" lang="en-US" altLang="ja-JP" sz="1600" dirty="0">
                          <a:solidFill>
                            <a:schemeClr val="tx1"/>
                          </a:solidFill>
                          <a:latin typeface="メイリオ" pitchFamily="50" charset="-128"/>
                          <a:ea typeface="メイリオ" pitchFamily="50" charset="-128"/>
                        </a:rPr>
                        <a:t>】</a:t>
                      </a:r>
                      <a:endParaRPr kumimoji="1" lang="ja-JP" altLang="en-US" sz="1600" dirty="0">
                        <a:solidFill>
                          <a:schemeClr val="tx1"/>
                        </a:solidFill>
                        <a:latin typeface="メイリオ" pitchFamily="50" charset="-128"/>
                        <a:ea typeface="メイリオ" pitchFamily="50" charset="-128"/>
                      </a:endParaRPr>
                    </a:p>
                  </a:txBody>
                  <a:tcPr>
                    <a:lnT w="12700" cap="flat" cmpd="sng" algn="ctr">
                      <a:noFill/>
                      <a:prstDash val="solid"/>
                      <a:round/>
                      <a:headEnd type="none" w="med" len="med"/>
                      <a:tailEnd type="none" w="med" len="med"/>
                    </a:lnT>
                  </a:tcPr>
                </a:tc>
                <a:extLst>
                  <a:ext uri="{0D108BD9-81ED-4DB2-BD59-A6C34878D82A}">
                    <a16:rowId xmlns:a16="http://schemas.microsoft.com/office/drawing/2014/main" val="10000"/>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1"/>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2"/>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3"/>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4"/>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5"/>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6"/>
                  </a:ext>
                </a:extLst>
              </a:tr>
              <a:tr h="547899">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7"/>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8"/>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9"/>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sp>
        <p:nvSpPr>
          <p:cNvPr id="25" name="テキスト ボックス 24"/>
          <p:cNvSpPr txBox="1"/>
          <p:nvPr/>
        </p:nvSpPr>
        <p:spPr>
          <a:xfrm>
            <a:off x="9819382" y="728672"/>
            <a:ext cx="1211330" cy="184666"/>
          </a:xfrm>
          <a:prstGeom prst="rect">
            <a:avLst/>
          </a:prstGeom>
          <a:noFill/>
        </p:spPr>
        <p:txBody>
          <a:bodyPr wrap="square" lIns="0" tIns="0" rIns="0" bIns="0" rtlCol="0">
            <a:spAutoFit/>
          </a:bodyPr>
          <a:lstStyle/>
          <a:p>
            <a:pPr algn="ctr" fontAlgn="t"/>
            <a:r>
              <a:rPr lang="ja-JP" altLang="en-US" sz="1200" b="1" dirty="0">
                <a:latin typeface="メイリオ" pitchFamily="50" charset="-128"/>
                <a:ea typeface="メイリオ" pitchFamily="50" charset="-128"/>
              </a:rPr>
              <a:t>警戒</a:t>
            </a:r>
            <a:r>
              <a:rPr lang="en-US" altLang="ja-JP" sz="1200" b="1" dirty="0">
                <a:latin typeface="メイリオ" pitchFamily="50" charset="-128"/>
                <a:ea typeface="メイリオ" pitchFamily="50" charset="-128"/>
              </a:rPr>
              <a:t>Lv.1</a:t>
            </a:r>
            <a:endParaRPr lang="ja-JP" altLang="en-US" sz="1200" b="1" dirty="0">
              <a:latin typeface="メイリオ" pitchFamily="50" charset="-128"/>
              <a:ea typeface="メイリオ" pitchFamily="50" charset="-128"/>
            </a:endParaRPr>
          </a:p>
        </p:txBody>
      </p:sp>
      <p:sp>
        <p:nvSpPr>
          <p:cNvPr id="28" name="テキスト ボックス 27"/>
          <p:cNvSpPr txBox="1"/>
          <p:nvPr/>
        </p:nvSpPr>
        <p:spPr>
          <a:xfrm>
            <a:off x="9770614" y="3212956"/>
            <a:ext cx="1278386" cy="184666"/>
          </a:xfrm>
          <a:prstGeom prst="rect">
            <a:avLst/>
          </a:prstGeom>
          <a:noFill/>
        </p:spPr>
        <p:txBody>
          <a:bodyPr wrap="square" lIns="0" tIns="0" rIns="0" bIns="0" rtlCol="0">
            <a:spAutoFit/>
          </a:bodyPr>
          <a:lstStyle/>
          <a:p>
            <a:pPr algn="ctr" fontAlgn="t"/>
            <a:r>
              <a:rPr lang="ja-JP" altLang="en-US" sz="1200" b="1" dirty="0">
                <a:latin typeface="メイリオ" pitchFamily="50" charset="-128"/>
                <a:ea typeface="メイリオ" pitchFamily="50" charset="-128"/>
              </a:rPr>
              <a:t>警戒</a:t>
            </a:r>
            <a:r>
              <a:rPr lang="en-US" altLang="ja-JP" sz="1200" b="1" dirty="0">
                <a:latin typeface="メイリオ" pitchFamily="50" charset="-128"/>
                <a:ea typeface="メイリオ" pitchFamily="50" charset="-128"/>
              </a:rPr>
              <a:t>L</a:t>
            </a:r>
            <a:r>
              <a:rPr lang="ja-JP" altLang="en-US" sz="1200" b="1" dirty="0">
                <a:latin typeface="メイリオ" pitchFamily="50" charset="-128"/>
                <a:ea typeface="メイリオ" pitchFamily="50" charset="-128"/>
              </a:rPr>
              <a:t>ｖ</a:t>
            </a:r>
            <a:r>
              <a:rPr lang="en-US" altLang="ja-JP" sz="1200" b="1" dirty="0">
                <a:latin typeface="メイリオ" pitchFamily="50" charset="-128"/>
                <a:ea typeface="メイリオ" pitchFamily="50" charset="-128"/>
              </a:rPr>
              <a:t>.</a:t>
            </a:r>
            <a:r>
              <a:rPr lang="ja-JP" altLang="en-US" sz="1200" b="1" dirty="0">
                <a:latin typeface="メイリオ" pitchFamily="50" charset="-128"/>
                <a:ea typeface="メイリオ" pitchFamily="50" charset="-128"/>
              </a:rPr>
              <a:t>２</a:t>
            </a:r>
          </a:p>
        </p:txBody>
      </p:sp>
      <p:sp>
        <p:nvSpPr>
          <p:cNvPr id="29" name="テキスト ボックス 28"/>
          <p:cNvSpPr txBox="1"/>
          <p:nvPr/>
        </p:nvSpPr>
        <p:spPr>
          <a:xfrm>
            <a:off x="9744863" y="4363424"/>
            <a:ext cx="1278386" cy="184666"/>
          </a:xfrm>
          <a:prstGeom prst="rect">
            <a:avLst/>
          </a:prstGeom>
          <a:noFill/>
        </p:spPr>
        <p:txBody>
          <a:bodyPr wrap="square" lIns="0" tIns="0" rIns="0" bIns="0" rtlCol="0">
            <a:spAutoFit/>
          </a:bodyPr>
          <a:lstStyle/>
          <a:p>
            <a:pPr algn="ctr" fontAlgn="t"/>
            <a:r>
              <a:rPr lang="ja-JP" altLang="en-US" sz="1200" b="1" dirty="0">
                <a:solidFill>
                  <a:schemeClr val="bg1"/>
                </a:solidFill>
                <a:latin typeface="メイリオ" pitchFamily="50" charset="-128"/>
                <a:ea typeface="メイリオ" pitchFamily="50" charset="-128"/>
              </a:rPr>
              <a:t>警戒</a:t>
            </a:r>
            <a:r>
              <a:rPr lang="en-US" altLang="ja-JP" sz="1200" b="1" dirty="0">
                <a:solidFill>
                  <a:schemeClr val="bg1"/>
                </a:solidFill>
                <a:latin typeface="メイリオ" pitchFamily="50" charset="-128"/>
                <a:ea typeface="メイリオ" pitchFamily="50" charset="-128"/>
              </a:rPr>
              <a:t>L</a:t>
            </a:r>
            <a:r>
              <a:rPr lang="ja-JP" altLang="en-US" sz="1200" b="1" dirty="0">
                <a:solidFill>
                  <a:schemeClr val="bg1"/>
                </a:solidFill>
                <a:latin typeface="メイリオ" pitchFamily="50" charset="-128"/>
                <a:ea typeface="メイリオ" pitchFamily="50" charset="-128"/>
              </a:rPr>
              <a:t>ｖ</a:t>
            </a:r>
            <a:r>
              <a:rPr lang="en-US" altLang="ja-JP" sz="1200" b="1" dirty="0">
                <a:solidFill>
                  <a:schemeClr val="bg1"/>
                </a:solidFill>
                <a:latin typeface="メイリオ" pitchFamily="50" charset="-128"/>
                <a:ea typeface="メイリオ" pitchFamily="50" charset="-128"/>
              </a:rPr>
              <a:t>.</a:t>
            </a:r>
            <a:r>
              <a:rPr lang="ja-JP" altLang="en-US" sz="1200" b="1" dirty="0">
                <a:solidFill>
                  <a:schemeClr val="bg1"/>
                </a:solidFill>
                <a:latin typeface="メイリオ" pitchFamily="50" charset="-128"/>
                <a:ea typeface="メイリオ" pitchFamily="50" charset="-128"/>
              </a:rPr>
              <a:t>３</a:t>
            </a:r>
          </a:p>
        </p:txBody>
      </p:sp>
      <p:sp>
        <p:nvSpPr>
          <p:cNvPr id="33" name="テキスト ボックス 32"/>
          <p:cNvSpPr txBox="1"/>
          <p:nvPr/>
        </p:nvSpPr>
        <p:spPr>
          <a:xfrm>
            <a:off x="9744863" y="590365"/>
            <a:ext cx="1278386" cy="184666"/>
          </a:xfrm>
          <a:prstGeom prst="rect">
            <a:avLst/>
          </a:prstGeom>
          <a:noFill/>
        </p:spPr>
        <p:txBody>
          <a:bodyPr wrap="square" lIns="0" tIns="0" rIns="0" bIns="0" rtlCol="0">
            <a:spAutoFit/>
          </a:bodyPr>
          <a:lstStyle/>
          <a:p>
            <a:pPr algn="r"/>
            <a:r>
              <a:rPr lang="en-US" altLang="ja-JP" sz="1200" b="1" dirty="0">
                <a:latin typeface="メイリオ" pitchFamily="50" charset="-128"/>
                <a:ea typeface="メイリオ" pitchFamily="50" charset="-128"/>
              </a:rPr>
              <a:t>10</a:t>
            </a:r>
            <a:r>
              <a:rPr lang="ja-JP" altLang="en-US" sz="1200" b="1" dirty="0">
                <a:latin typeface="メイリオ" pitchFamily="50" charset="-128"/>
                <a:ea typeface="メイリオ" pitchFamily="50" charset="-128"/>
              </a:rPr>
              <a:t>月</a:t>
            </a:r>
            <a:r>
              <a:rPr lang="en-US" altLang="ja-JP" sz="1200" b="1" dirty="0">
                <a:latin typeface="メイリオ" pitchFamily="50" charset="-128"/>
                <a:ea typeface="メイリオ" pitchFamily="50" charset="-128"/>
              </a:rPr>
              <a:t>5</a:t>
            </a:r>
            <a:r>
              <a:rPr lang="ja-JP" altLang="en-US" sz="1200" b="1" dirty="0">
                <a:latin typeface="メイリオ" pitchFamily="50" charset="-128"/>
                <a:ea typeface="メイリオ" pitchFamily="50" charset="-128"/>
              </a:rPr>
              <a:t>日（土）</a:t>
            </a:r>
          </a:p>
        </p:txBody>
      </p:sp>
      <p:sp>
        <p:nvSpPr>
          <p:cNvPr id="15" name="角丸四角形 14"/>
          <p:cNvSpPr>
            <a:spLocks noChangeAspect="1"/>
          </p:cNvSpPr>
          <p:nvPr/>
        </p:nvSpPr>
        <p:spPr bwMode="auto">
          <a:xfrm>
            <a:off x="635431" y="1"/>
            <a:ext cx="9132977" cy="6858000"/>
          </a:xfrm>
          <a:prstGeom prst="roundRect">
            <a:avLst>
              <a:gd name="adj" fmla="val 4000"/>
            </a:avLst>
          </a:prstGeom>
          <a:noFill/>
          <a:ln w="63500" cap="flat" cmpd="sng" algn="ctr">
            <a:solidFill>
              <a:schemeClr val="accent6">
                <a:lumMod val="60000"/>
                <a:lumOff val="40000"/>
              </a:schemeClr>
            </a:solidFill>
            <a:prstDash val="solid"/>
            <a:round/>
            <a:headEnd type="none" w="med" len="med"/>
            <a:tailEnd type="none" w="med" len="med"/>
          </a:ln>
          <a:effectLst/>
        </p:spPr>
        <p:txBody>
          <a:bodyPr/>
          <a:lstStyle/>
          <a:p>
            <a:pPr algn="ctr" eaLnBrk="1" hangingPunct="1">
              <a:defRPr/>
            </a:pPr>
            <a:endParaRPr kumimoji="0" lang="ja-JP" altLang="en-US">
              <a:latin typeface="Gill Sans" charset="0"/>
              <a:ea typeface="ヒラギノ角ゴ ProN W3" charset="0"/>
              <a:cs typeface="ヒラギノ角ゴ ProN W3" charset="0"/>
              <a:sym typeface="Gill Sans" charset="0"/>
            </a:endParaRPr>
          </a:p>
        </p:txBody>
      </p:sp>
      <p:sp>
        <p:nvSpPr>
          <p:cNvPr id="36" name="テキスト ボックス 35"/>
          <p:cNvSpPr txBox="1"/>
          <p:nvPr/>
        </p:nvSpPr>
        <p:spPr>
          <a:xfrm>
            <a:off x="355442" y="110147"/>
            <a:ext cx="3877986" cy="461665"/>
          </a:xfrm>
          <a:prstGeom prst="rect">
            <a:avLst/>
          </a:prstGeom>
          <a:solidFill>
            <a:srgbClr val="FF0000"/>
          </a:solidFill>
          <a:ln w="63500">
            <a:solidFill>
              <a:schemeClr val="accent6">
                <a:lumMod val="60000"/>
                <a:lumOff val="40000"/>
              </a:schemeClr>
            </a:solidFill>
          </a:ln>
        </p:spPr>
        <p:txBody>
          <a:bodyPr wrap="none" rtlCol="0">
            <a:spAutoFit/>
          </a:bodyPr>
          <a:lstStyle/>
          <a:p>
            <a:pPr algn="r" fontAlgn="t"/>
            <a:r>
              <a:rPr lang="ja-JP" altLang="en-US" sz="2400"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状況付与（</a:t>
            </a:r>
            <a:r>
              <a:rPr lang="ja-JP" altLang="en-US" sz="24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警戒レベル３</a:t>
            </a:r>
            <a:r>
              <a:rPr lang="ja-JP" altLang="en-US" sz="2400"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a:t>
            </a:r>
          </a:p>
        </p:txBody>
      </p:sp>
      <p:sp>
        <p:nvSpPr>
          <p:cNvPr id="31" name="正方形/長方形 30"/>
          <p:cNvSpPr/>
          <p:nvPr/>
        </p:nvSpPr>
        <p:spPr>
          <a:xfrm>
            <a:off x="1143000" y="2996953"/>
            <a:ext cx="4698722" cy="584775"/>
          </a:xfrm>
          <a:prstGeom prst="rect">
            <a:avLst/>
          </a:prstGeom>
        </p:spPr>
        <p:txBody>
          <a:bodyPr wrap="none">
            <a:spAutoFit/>
          </a:bodyPr>
          <a:lstStyle/>
          <a:p>
            <a:r>
              <a:rPr lang="ja-JP" altLang="en-US" sz="3200" dirty="0">
                <a:latin typeface="メイリオ" pitchFamily="50" charset="-128"/>
                <a:ea typeface="メイリオ" pitchFamily="50" charset="-128"/>
              </a:rPr>
              <a:t>（外は非常に激しい雨）</a:t>
            </a:r>
            <a:endParaRPr lang="ja-JP" altLang="en-US" dirty="0">
              <a:latin typeface="メイリオ" pitchFamily="50" charset="-128"/>
              <a:ea typeface="メイリオ" pitchFamily="50" charset="-128"/>
            </a:endParaRPr>
          </a:p>
        </p:txBody>
      </p:sp>
      <p:sp>
        <p:nvSpPr>
          <p:cNvPr id="3" name="Rectangle 6">
            <a:extLst>
              <a:ext uri="{FF2B5EF4-FFF2-40B4-BE49-F238E27FC236}">
                <a16:creationId xmlns:a16="http://schemas.microsoft.com/office/drawing/2014/main" id="{F1B38427-C51C-657E-3597-0A53078BF120}"/>
              </a:ext>
            </a:extLst>
          </p:cNvPr>
          <p:cNvSpPr>
            <a:spLocks/>
          </p:cNvSpPr>
          <p:nvPr/>
        </p:nvSpPr>
        <p:spPr bwMode="auto">
          <a:xfrm>
            <a:off x="1956429" y="4853295"/>
            <a:ext cx="7296438" cy="573088"/>
          </a:xfrm>
          <a:prstGeom prst="rect">
            <a:avLst/>
          </a:prstGeom>
          <a:solidFill>
            <a:srgbClr val="FF0000"/>
          </a:solidFill>
          <a:ln w="9525">
            <a:noFill/>
            <a:miter lim="800000"/>
            <a:headEnd/>
            <a:tailEnd/>
          </a:ln>
        </p:spPr>
        <p:txBody>
          <a:bodyPr lIns="0" tIns="0" rIns="0" bIns="0" anchor="ctr"/>
          <a:lstStyle/>
          <a:p>
            <a:pPr algn="ctr" eaLnBrk="1" fontAlgn="t" hangingPunct="1">
              <a:lnSpc>
                <a:spcPct val="90000"/>
              </a:lnSpc>
            </a:pPr>
            <a:r>
              <a:rPr kumimoji="0" lang="ja-JP" altLang="en-US" sz="3600"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sym typeface="ヒラギノ角ゴ ProN W6"/>
              </a:rPr>
              <a:t>警戒レベル</a:t>
            </a:r>
            <a:r>
              <a:rPr kumimoji="0" lang="en-US" altLang="ja-JP" sz="3600"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sym typeface="ヒラギノ角ゴ ProN W6"/>
              </a:rPr>
              <a:t>3</a:t>
            </a:r>
            <a:r>
              <a:rPr kumimoji="0" lang="ja-JP" altLang="en-US" sz="3600"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sym typeface="ヒラギノ角ゴ ProN W6"/>
              </a:rPr>
              <a:t>　高齢者等避難発令</a:t>
            </a:r>
            <a:endParaRPr kumimoji="0" lang="ja-JP" altLang="en-US" sz="36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sym typeface="ヒラギノ角ゴ ProN W6"/>
            </a:endParaRPr>
          </a:p>
        </p:txBody>
      </p:sp>
      <p:sp>
        <p:nvSpPr>
          <p:cNvPr id="4" name="テキスト ボックス 11">
            <a:extLst>
              <a:ext uri="{FF2B5EF4-FFF2-40B4-BE49-F238E27FC236}">
                <a16:creationId xmlns:a16="http://schemas.microsoft.com/office/drawing/2014/main" id="{6F3FD5A5-0C29-E41E-DE24-05A89C7ED44F}"/>
              </a:ext>
            </a:extLst>
          </p:cNvPr>
          <p:cNvSpPr txBox="1">
            <a:spLocks noChangeArrowheads="1"/>
          </p:cNvSpPr>
          <p:nvPr/>
        </p:nvSpPr>
        <p:spPr bwMode="auto">
          <a:xfrm>
            <a:off x="191403" y="4363424"/>
            <a:ext cx="5594414" cy="553998"/>
          </a:xfrm>
          <a:prstGeom prst="rect">
            <a:avLst/>
          </a:prstGeom>
          <a:noFill/>
          <a:ln w="9525">
            <a:noFill/>
            <a:miter lim="800000"/>
            <a:headEnd/>
            <a:tailEnd/>
          </a:ln>
        </p:spPr>
        <p:txBody>
          <a:bodyPr wrap="square" lIns="0" tIns="0" rIns="0" bIns="0">
            <a:spAutoFit/>
          </a:bodyPr>
          <a:lstStyle/>
          <a:p>
            <a:pPr algn="ctr" eaLnBrk="1" hangingPunct="1"/>
            <a:r>
              <a:rPr lang="en-US" altLang="ja-JP" sz="3600" dirty="0">
                <a:latin typeface="メイリオ" pitchFamily="50" charset="-128"/>
                <a:ea typeface="メイリオ" pitchFamily="50" charset="-128"/>
              </a:rPr>
              <a:t>5</a:t>
            </a:r>
            <a:r>
              <a:rPr lang="ja-JP" altLang="en-US" sz="3600" dirty="0">
                <a:latin typeface="メイリオ" pitchFamily="50" charset="-128"/>
                <a:ea typeface="メイリオ" pitchFamily="50" charset="-128"/>
              </a:rPr>
              <a:t>日（土）</a:t>
            </a:r>
            <a:r>
              <a:rPr lang="en-US" altLang="ja-JP" sz="3600" dirty="0">
                <a:latin typeface="メイリオ" pitchFamily="50" charset="-128"/>
                <a:ea typeface="メイリオ" pitchFamily="50" charset="-128"/>
              </a:rPr>
              <a:t>14</a:t>
            </a:r>
            <a:r>
              <a:rPr lang="ja-JP" altLang="en-US" sz="3600" dirty="0">
                <a:latin typeface="メイリオ" pitchFamily="50" charset="-128"/>
                <a:ea typeface="メイリオ" pitchFamily="50" charset="-128"/>
              </a:rPr>
              <a:t>時</a:t>
            </a:r>
            <a:r>
              <a:rPr lang="en-US" altLang="ja-JP" sz="3600" dirty="0">
                <a:latin typeface="メイリオ" pitchFamily="50" charset="-128"/>
                <a:ea typeface="メイリオ" pitchFamily="50" charset="-128"/>
              </a:rPr>
              <a:t>30</a:t>
            </a:r>
            <a:r>
              <a:rPr lang="ja-JP" altLang="en-US" sz="3600" dirty="0">
                <a:latin typeface="メイリオ" pitchFamily="50" charset="-128"/>
                <a:ea typeface="メイリオ" pitchFamily="50" charset="-128"/>
              </a:rPr>
              <a:t>分</a:t>
            </a:r>
          </a:p>
        </p:txBody>
      </p:sp>
      <p:sp>
        <p:nvSpPr>
          <p:cNvPr id="2" name="正方形/長方形 1">
            <a:extLst>
              <a:ext uri="{FF2B5EF4-FFF2-40B4-BE49-F238E27FC236}">
                <a16:creationId xmlns:a16="http://schemas.microsoft.com/office/drawing/2014/main" id="{C9D65FE6-2C97-F0CA-275A-29684A4DC292}"/>
              </a:ext>
            </a:extLst>
          </p:cNvPr>
          <p:cNvSpPr/>
          <p:nvPr/>
        </p:nvSpPr>
        <p:spPr>
          <a:xfrm>
            <a:off x="1143000" y="5791572"/>
            <a:ext cx="4698722" cy="584775"/>
          </a:xfrm>
          <a:prstGeom prst="rect">
            <a:avLst/>
          </a:prstGeom>
        </p:spPr>
        <p:txBody>
          <a:bodyPr wrap="none">
            <a:spAutoFit/>
          </a:bodyPr>
          <a:lstStyle/>
          <a:p>
            <a:r>
              <a:rPr lang="ja-JP" altLang="en-US" sz="3200" dirty="0">
                <a:latin typeface="メイリオ" pitchFamily="50" charset="-128"/>
                <a:ea typeface="メイリオ" pitchFamily="50" charset="-128"/>
              </a:rPr>
              <a:t>（外は非常に激しい雨）</a:t>
            </a:r>
            <a:endParaRPr lang="ja-JP" altLang="en-US" dirty="0">
              <a:latin typeface="メイリオ" pitchFamily="50" charset="-128"/>
              <a:ea typeface="メイリオ" pitchFamily="50" charset="-128"/>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FA775098-4455-A6B4-1E2F-005C33362125}"/>
              </a:ext>
            </a:extLst>
          </p:cNvPr>
          <p:cNvGraphicFramePr>
            <a:graphicFrameLocks noGrp="1"/>
          </p:cNvGraphicFramePr>
          <p:nvPr>
            <p:extLst>
              <p:ext uri="{D42A27DB-BD31-4B8C-83A1-F6EECF244321}">
                <p14:modId xmlns:p14="http://schemas.microsoft.com/office/powerpoint/2010/main" val="301514951"/>
              </p:ext>
            </p:extLst>
          </p:nvPr>
        </p:nvGraphicFramePr>
        <p:xfrm>
          <a:off x="280555" y="116899"/>
          <a:ext cx="11585861" cy="6357026"/>
        </p:xfrm>
        <a:graphic>
          <a:graphicData uri="http://schemas.openxmlformats.org/drawingml/2006/table">
            <a:tbl>
              <a:tblPr/>
              <a:tblGrid>
                <a:gridCol w="1655123">
                  <a:extLst>
                    <a:ext uri="{9D8B030D-6E8A-4147-A177-3AD203B41FA5}">
                      <a16:colId xmlns:a16="http://schemas.microsoft.com/office/drawing/2014/main" val="1618882234"/>
                    </a:ext>
                  </a:extLst>
                </a:gridCol>
                <a:gridCol w="1655123">
                  <a:extLst>
                    <a:ext uri="{9D8B030D-6E8A-4147-A177-3AD203B41FA5}">
                      <a16:colId xmlns:a16="http://schemas.microsoft.com/office/drawing/2014/main" val="3085735464"/>
                    </a:ext>
                  </a:extLst>
                </a:gridCol>
                <a:gridCol w="1739735">
                  <a:extLst>
                    <a:ext uri="{9D8B030D-6E8A-4147-A177-3AD203B41FA5}">
                      <a16:colId xmlns:a16="http://schemas.microsoft.com/office/drawing/2014/main" val="3818635329"/>
                    </a:ext>
                  </a:extLst>
                </a:gridCol>
                <a:gridCol w="1570511">
                  <a:extLst>
                    <a:ext uri="{9D8B030D-6E8A-4147-A177-3AD203B41FA5}">
                      <a16:colId xmlns:a16="http://schemas.microsoft.com/office/drawing/2014/main" val="2401125045"/>
                    </a:ext>
                  </a:extLst>
                </a:gridCol>
                <a:gridCol w="1952008">
                  <a:extLst>
                    <a:ext uri="{9D8B030D-6E8A-4147-A177-3AD203B41FA5}">
                      <a16:colId xmlns:a16="http://schemas.microsoft.com/office/drawing/2014/main" val="1242890072"/>
                    </a:ext>
                  </a:extLst>
                </a:gridCol>
                <a:gridCol w="1358238">
                  <a:extLst>
                    <a:ext uri="{9D8B030D-6E8A-4147-A177-3AD203B41FA5}">
                      <a16:colId xmlns:a16="http://schemas.microsoft.com/office/drawing/2014/main" val="1243126001"/>
                    </a:ext>
                  </a:extLst>
                </a:gridCol>
                <a:gridCol w="1655123">
                  <a:extLst>
                    <a:ext uri="{9D8B030D-6E8A-4147-A177-3AD203B41FA5}">
                      <a16:colId xmlns:a16="http://schemas.microsoft.com/office/drawing/2014/main" val="78748302"/>
                    </a:ext>
                  </a:extLst>
                </a:gridCol>
              </a:tblGrid>
              <a:tr h="594871">
                <a:tc>
                  <a:txBody>
                    <a:bodyPr/>
                    <a:lstStyle/>
                    <a:p>
                      <a:pPr algn="ctr"/>
                      <a:r>
                        <a:rPr lang="en-US" altLang="ja-JP" sz="1400">
                          <a:solidFill>
                            <a:srgbClr val="FFFFFF"/>
                          </a:solidFill>
                          <a:effectLst/>
                        </a:rPr>
                        <a:t>1</a:t>
                      </a:r>
                      <a:r>
                        <a:rPr lang="ja-JP" altLang="en-US" sz="1400">
                          <a:solidFill>
                            <a:srgbClr val="FFFFFF"/>
                          </a:solidFill>
                          <a:effectLst/>
                        </a:rPr>
                        <a:t>時間雨量</a:t>
                      </a:r>
                      <a:r>
                        <a:rPr lang="en-US" altLang="ja-JP" sz="1400">
                          <a:solidFill>
                            <a:srgbClr val="FFFFFF"/>
                          </a:solidFill>
                          <a:effectLst/>
                        </a:rPr>
                        <a:t>(</a:t>
                      </a:r>
                      <a:r>
                        <a:rPr lang="en" sz="1400">
                          <a:solidFill>
                            <a:srgbClr val="FFFFFF"/>
                          </a:solidFill>
                          <a:effectLst/>
                        </a:rPr>
                        <a:t>mm)</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solidFill>
                      <a:srgbClr val="556CA5"/>
                    </a:solidFill>
                  </a:tcPr>
                </a:tc>
                <a:tc>
                  <a:txBody>
                    <a:bodyPr/>
                    <a:lstStyle/>
                    <a:p>
                      <a:pPr algn="ctr"/>
                      <a:r>
                        <a:rPr lang="ja-JP" altLang="en-US" sz="1400">
                          <a:solidFill>
                            <a:srgbClr val="FFFFFF"/>
                          </a:solidFill>
                          <a:effectLst/>
                        </a:rPr>
                        <a:t>予報用語</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solidFill>
                      <a:srgbClr val="556CA5"/>
                    </a:solidFill>
                  </a:tcPr>
                </a:tc>
                <a:tc>
                  <a:txBody>
                    <a:bodyPr/>
                    <a:lstStyle/>
                    <a:p>
                      <a:pPr algn="ctr"/>
                      <a:r>
                        <a:rPr lang="ja-JP" altLang="en-US" sz="1400">
                          <a:solidFill>
                            <a:srgbClr val="FFFFFF"/>
                          </a:solidFill>
                          <a:effectLst/>
                        </a:rPr>
                        <a:t>人の受けるイメージ</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solidFill>
                      <a:srgbClr val="556CA5"/>
                    </a:solidFill>
                  </a:tcPr>
                </a:tc>
                <a:tc>
                  <a:txBody>
                    <a:bodyPr/>
                    <a:lstStyle/>
                    <a:p>
                      <a:pPr algn="ctr"/>
                      <a:r>
                        <a:rPr lang="ja-JP" altLang="en-US" sz="1400">
                          <a:solidFill>
                            <a:srgbClr val="FFFFFF"/>
                          </a:solidFill>
                          <a:effectLst/>
                        </a:rPr>
                        <a:t>人への影響</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solidFill>
                      <a:srgbClr val="556CA5"/>
                    </a:solidFill>
                  </a:tcPr>
                </a:tc>
                <a:tc>
                  <a:txBody>
                    <a:bodyPr/>
                    <a:lstStyle/>
                    <a:p>
                      <a:pPr algn="ctr"/>
                      <a:r>
                        <a:rPr lang="ja-JP" altLang="en-US" sz="1400">
                          <a:solidFill>
                            <a:srgbClr val="FFFFFF"/>
                          </a:solidFill>
                          <a:effectLst/>
                        </a:rPr>
                        <a:t>屋内</a:t>
                      </a:r>
                      <a:r>
                        <a:rPr lang="en-US" altLang="ja-JP" sz="1400">
                          <a:solidFill>
                            <a:srgbClr val="FFFFFF"/>
                          </a:solidFill>
                          <a:effectLst/>
                        </a:rPr>
                        <a:t>(</a:t>
                      </a:r>
                      <a:r>
                        <a:rPr lang="ja-JP" altLang="en-US" sz="1400">
                          <a:solidFill>
                            <a:srgbClr val="FFFFFF"/>
                          </a:solidFill>
                          <a:effectLst/>
                        </a:rPr>
                        <a:t>木造住宅を想定）</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solidFill>
                      <a:srgbClr val="556CA5"/>
                    </a:solidFill>
                  </a:tcPr>
                </a:tc>
                <a:tc>
                  <a:txBody>
                    <a:bodyPr/>
                    <a:lstStyle/>
                    <a:p>
                      <a:pPr algn="ctr"/>
                      <a:r>
                        <a:rPr lang="ja-JP" altLang="en-US" sz="1400">
                          <a:solidFill>
                            <a:srgbClr val="FFFFFF"/>
                          </a:solidFill>
                          <a:effectLst/>
                        </a:rPr>
                        <a:t>屋外の様子</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solidFill>
                      <a:srgbClr val="556CA5"/>
                    </a:solidFill>
                  </a:tcPr>
                </a:tc>
                <a:tc>
                  <a:txBody>
                    <a:bodyPr/>
                    <a:lstStyle/>
                    <a:p>
                      <a:pPr algn="ctr"/>
                      <a:r>
                        <a:rPr lang="ja-JP" altLang="en-US" sz="1400">
                          <a:solidFill>
                            <a:srgbClr val="FFFFFF"/>
                          </a:solidFill>
                          <a:effectLst/>
                        </a:rPr>
                        <a:t>車に乗っていて</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solidFill>
                      <a:srgbClr val="556CA5"/>
                    </a:solidFill>
                  </a:tcPr>
                </a:tc>
                <a:extLst>
                  <a:ext uri="{0D108BD9-81ED-4DB2-BD59-A6C34878D82A}">
                    <a16:rowId xmlns:a16="http://schemas.microsoft.com/office/drawing/2014/main" val="596942240"/>
                  </a:ext>
                </a:extLst>
              </a:tr>
              <a:tr h="848307">
                <a:tc>
                  <a:txBody>
                    <a:bodyPr/>
                    <a:lstStyle/>
                    <a:p>
                      <a:pPr algn="ctr"/>
                      <a:r>
                        <a:rPr lang="en-US" altLang="ja-JP" sz="1400">
                          <a:solidFill>
                            <a:srgbClr val="FFFFFF"/>
                          </a:solidFill>
                          <a:effectLst/>
                        </a:rPr>
                        <a:t>10</a:t>
                      </a:r>
                      <a:r>
                        <a:rPr lang="ja-JP" altLang="en-US" sz="1400">
                          <a:solidFill>
                            <a:srgbClr val="FFFFFF"/>
                          </a:solidFill>
                          <a:effectLst/>
                        </a:rPr>
                        <a:t>以上～</a:t>
                      </a:r>
                      <a:r>
                        <a:rPr lang="en-US" altLang="ja-JP" sz="1400">
                          <a:solidFill>
                            <a:srgbClr val="FFFFFF"/>
                          </a:solidFill>
                          <a:effectLst/>
                        </a:rPr>
                        <a:t>20</a:t>
                      </a:r>
                      <a:r>
                        <a:rPr lang="ja-JP" altLang="en-US" sz="1400">
                          <a:solidFill>
                            <a:srgbClr val="FFFFFF"/>
                          </a:solidFill>
                          <a:effectLst/>
                        </a:rPr>
                        <a:t>未満</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solidFill>
                      <a:srgbClr val="556CA5"/>
                    </a:solidFill>
                  </a:tcPr>
                </a:tc>
                <a:tc>
                  <a:txBody>
                    <a:bodyPr/>
                    <a:lstStyle/>
                    <a:p>
                      <a:r>
                        <a:rPr lang="ja-JP" altLang="en-US" sz="1400">
                          <a:effectLst/>
                        </a:rPr>
                        <a:t>やや強い雨</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noFill/>
                  </a:tcPr>
                </a:tc>
                <a:tc>
                  <a:txBody>
                    <a:bodyPr/>
                    <a:lstStyle/>
                    <a:p>
                      <a:r>
                        <a:rPr lang="ja-JP" altLang="en-US" sz="1400">
                          <a:effectLst/>
                        </a:rPr>
                        <a:t>ザーザーと降る</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noFill/>
                  </a:tcPr>
                </a:tc>
                <a:tc>
                  <a:txBody>
                    <a:bodyPr/>
                    <a:lstStyle/>
                    <a:p>
                      <a:r>
                        <a:rPr lang="ja-JP" altLang="en-US" sz="1400">
                          <a:effectLst/>
                        </a:rPr>
                        <a:t>地面からの跳ね返りで足元がぬれる</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noFill/>
                  </a:tcPr>
                </a:tc>
                <a:tc>
                  <a:txBody>
                    <a:bodyPr/>
                    <a:lstStyle/>
                    <a:p>
                      <a:r>
                        <a:rPr lang="ja-JP" altLang="en-US" sz="1400">
                          <a:effectLst/>
                        </a:rPr>
                        <a:t>雨の音で話し声が良く聞き取れない</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noFill/>
                  </a:tcPr>
                </a:tc>
                <a:tc rowSpan="2">
                  <a:txBody>
                    <a:bodyPr/>
                    <a:lstStyle/>
                    <a:p>
                      <a:r>
                        <a:rPr lang="ja-JP" altLang="en-US" sz="1400">
                          <a:effectLst/>
                        </a:rPr>
                        <a:t>地面一面に水たまりができる</a:t>
                      </a:r>
                    </a:p>
                  </a:txBody>
                  <a:tcPr marL="107617" marR="107617" marT="53808" marB="53808"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noFill/>
                  </a:tcPr>
                </a:tc>
                <a:tc>
                  <a:txBody>
                    <a:bodyPr/>
                    <a:lstStyle/>
                    <a:p>
                      <a:endParaRPr lang="ja-JP" altLang="en-US" sz="1400">
                        <a:effectLst/>
                      </a:endParaRP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noFill/>
                  </a:tcPr>
                </a:tc>
                <a:extLst>
                  <a:ext uri="{0D108BD9-81ED-4DB2-BD59-A6C34878D82A}">
                    <a16:rowId xmlns:a16="http://schemas.microsoft.com/office/drawing/2014/main" val="1317503882"/>
                  </a:ext>
                </a:extLst>
              </a:tr>
              <a:tr h="848307">
                <a:tc>
                  <a:txBody>
                    <a:bodyPr/>
                    <a:lstStyle/>
                    <a:p>
                      <a:pPr algn="ctr"/>
                      <a:r>
                        <a:rPr lang="en-US" altLang="ja-JP" sz="1400">
                          <a:solidFill>
                            <a:srgbClr val="FFFFFF"/>
                          </a:solidFill>
                          <a:effectLst/>
                        </a:rPr>
                        <a:t>20</a:t>
                      </a:r>
                      <a:r>
                        <a:rPr lang="ja-JP" altLang="en-US" sz="1400">
                          <a:solidFill>
                            <a:srgbClr val="FFFFFF"/>
                          </a:solidFill>
                          <a:effectLst/>
                        </a:rPr>
                        <a:t>以上～</a:t>
                      </a:r>
                      <a:r>
                        <a:rPr lang="en-US" altLang="ja-JP" sz="1400">
                          <a:solidFill>
                            <a:srgbClr val="FFFFFF"/>
                          </a:solidFill>
                          <a:effectLst/>
                        </a:rPr>
                        <a:t>30</a:t>
                      </a:r>
                      <a:r>
                        <a:rPr lang="ja-JP" altLang="en-US" sz="1400">
                          <a:solidFill>
                            <a:srgbClr val="FFFFFF"/>
                          </a:solidFill>
                          <a:effectLst/>
                        </a:rPr>
                        <a:t>未満</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solidFill>
                      <a:srgbClr val="556CA5"/>
                    </a:solidFill>
                  </a:tcPr>
                </a:tc>
                <a:tc>
                  <a:txBody>
                    <a:bodyPr/>
                    <a:lstStyle/>
                    <a:p>
                      <a:r>
                        <a:rPr lang="ja-JP" altLang="en-US" sz="1400">
                          <a:effectLst/>
                        </a:rPr>
                        <a:t>強い雨</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noFill/>
                  </a:tcPr>
                </a:tc>
                <a:tc>
                  <a:txBody>
                    <a:bodyPr/>
                    <a:lstStyle/>
                    <a:p>
                      <a:r>
                        <a:rPr lang="ja-JP" altLang="en-US" sz="1400" dirty="0" err="1">
                          <a:effectLst/>
                        </a:rPr>
                        <a:t>どしゃ</a:t>
                      </a:r>
                      <a:r>
                        <a:rPr lang="ja-JP" altLang="en-US" sz="1400" dirty="0">
                          <a:effectLst/>
                        </a:rPr>
                        <a:t>降り</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noFill/>
                  </a:tcPr>
                </a:tc>
                <a:tc rowSpan="2">
                  <a:txBody>
                    <a:bodyPr/>
                    <a:lstStyle/>
                    <a:p>
                      <a:r>
                        <a:rPr lang="ja-JP" altLang="en-US" sz="1400" dirty="0">
                          <a:effectLst/>
                        </a:rPr>
                        <a:t>傘をさしていてもぬれる</a:t>
                      </a:r>
                    </a:p>
                  </a:txBody>
                  <a:tcPr marL="107617" marR="107617" marT="53808" marB="53808"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noFill/>
                  </a:tcPr>
                </a:tc>
                <a:tc rowSpan="4">
                  <a:txBody>
                    <a:bodyPr/>
                    <a:lstStyle/>
                    <a:p>
                      <a:r>
                        <a:rPr lang="ja-JP" altLang="en-US" sz="1400" dirty="0">
                          <a:effectLst/>
                        </a:rPr>
                        <a:t>寝ている人の半数くらいが雨に気がつく</a:t>
                      </a:r>
                    </a:p>
                  </a:txBody>
                  <a:tcPr marL="107617" marR="107617" marT="53808" marB="53808"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noFill/>
                  </a:tcPr>
                </a:tc>
                <a:tc vMerge="1">
                  <a:txBody>
                    <a:bodyPr/>
                    <a:lstStyle/>
                    <a:p>
                      <a:endParaRPr kumimoji="1" lang="ja-JP" altLang="en-US"/>
                    </a:p>
                  </a:txBody>
                  <a:tcPr/>
                </a:tc>
                <a:tc>
                  <a:txBody>
                    <a:bodyPr/>
                    <a:lstStyle/>
                    <a:p>
                      <a:r>
                        <a:rPr lang="ja-JP" altLang="en-US" sz="1400">
                          <a:effectLst/>
                        </a:rPr>
                        <a:t>ワイパーを速くしても見づらい</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noFill/>
                  </a:tcPr>
                </a:tc>
                <a:extLst>
                  <a:ext uri="{0D108BD9-81ED-4DB2-BD59-A6C34878D82A}">
                    <a16:rowId xmlns:a16="http://schemas.microsoft.com/office/drawing/2014/main" val="144153555"/>
                  </a:ext>
                </a:extLst>
              </a:tr>
              <a:tr h="2115489">
                <a:tc>
                  <a:txBody>
                    <a:bodyPr/>
                    <a:lstStyle/>
                    <a:p>
                      <a:pPr algn="ctr"/>
                      <a:r>
                        <a:rPr lang="en-US" altLang="ja-JP" sz="1400">
                          <a:solidFill>
                            <a:srgbClr val="FFFFFF"/>
                          </a:solidFill>
                          <a:effectLst/>
                        </a:rPr>
                        <a:t>30</a:t>
                      </a:r>
                      <a:r>
                        <a:rPr lang="ja-JP" altLang="en-US" sz="1400">
                          <a:solidFill>
                            <a:srgbClr val="FFFFFF"/>
                          </a:solidFill>
                          <a:effectLst/>
                        </a:rPr>
                        <a:t>以上～</a:t>
                      </a:r>
                      <a:r>
                        <a:rPr lang="en-US" altLang="ja-JP" sz="1400">
                          <a:solidFill>
                            <a:srgbClr val="FFFFFF"/>
                          </a:solidFill>
                          <a:effectLst/>
                        </a:rPr>
                        <a:t>50</a:t>
                      </a:r>
                      <a:r>
                        <a:rPr lang="ja-JP" altLang="en-US" sz="1400">
                          <a:solidFill>
                            <a:srgbClr val="FFFFFF"/>
                          </a:solidFill>
                          <a:effectLst/>
                        </a:rPr>
                        <a:t>未満</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solidFill>
                      <a:srgbClr val="556CA5"/>
                    </a:solidFill>
                  </a:tcPr>
                </a:tc>
                <a:tc>
                  <a:txBody>
                    <a:bodyPr/>
                    <a:lstStyle/>
                    <a:p>
                      <a:r>
                        <a:rPr lang="ja-JP" altLang="en-US" sz="1400">
                          <a:effectLst/>
                        </a:rPr>
                        <a:t>激しい雨</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noFill/>
                  </a:tcPr>
                </a:tc>
                <a:tc>
                  <a:txBody>
                    <a:bodyPr/>
                    <a:lstStyle/>
                    <a:p>
                      <a:r>
                        <a:rPr lang="ja-JP" altLang="en-US" sz="1400">
                          <a:effectLst/>
                        </a:rPr>
                        <a:t>バケツをひっくり返したように降る</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noFill/>
                  </a:tcPr>
                </a:tc>
                <a:tc vMerge="1">
                  <a:txBody>
                    <a:bodyPr/>
                    <a:lstStyle/>
                    <a:p>
                      <a:endParaRPr kumimoji="1" lang="ja-JP" altLang="en-US"/>
                    </a:p>
                  </a:txBody>
                  <a:tcPr/>
                </a:tc>
                <a:tc vMerge="1">
                  <a:txBody>
                    <a:bodyPr/>
                    <a:lstStyle/>
                    <a:p>
                      <a:endParaRPr kumimoji="1" lang="ja-JP" altLang="en-US"/>
                    </a:p>
                  </a:txBody>
                  <a:tcPr/>
                </a:tc>
                <a:tc>
                  <a:txBody>
                    <a:bodyPr/>
                    <a:lstStyle/>
                    <a:p>
                      <a:r>
                        <a:rPr lang="ja-JP" altLang="en-US" sz="1400">
                          <a:effectLst/>
                        </a:rPr>
                        <a:t>道路が川のようになる</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noFill/>
                  </a:tcPr>
                </a:tc>
                <a:tc>
                  <a:txBody>
                    <a:bodyPr/>
                    <a:lstStyle/>
                    <a:p>
                      <a:r>
                        <a:rPr lang="ja-JP" altLang="en-US" sz="1400">
                          <a:effectLst/>
                        </a:rPr>
                        <a:t>高速走行時、車輪と路面の間に水膜が生じブレーキが効かなくなる（ハイドロプレーニング現象）</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noFill/>
                  </a:tcPr>
                </a:tc>
                <a:extLst>
                  <a:ext uri="{0D108BD9-81ED-4DB2-BD59-A6C34878D82A}">
                    <a16:rowId xmlns:a16="http://schemas.microsoft.com/office/drawing/2014/main" val="2021894507"/>
                  </a:ext>
                </a:extLst>
              </a:tr>
              <a:tr h="848307">
                <a:tc>
                  <a:txBody>
                    <a:bodyPr/>
                    <a:lstStyle/>
                    <a:p>
                      <a:pPr algn="ctr"/>
                      <a:r>
                        <a:rPr lang="en-US" altLang="ja-JP" sz="1400">
                          <a:solidFill>
                            <a:srgbClr val="FFFFFF"/>
                          </a:solidFill>
                          <a:effectLst/>
                        </a:rPr>
                        <a:t>50</a:t>
                      </a:r>
                      <a:r>
                        <a:rPr lang="ja-JP" altLang="en-US" sz="1400">
                          <a:solidFill>
                            <a:srgbClr val="FFFFFF"/>
                          </a:solidFill>
                          <a:effectLst/>
                        </a:rPr>
                        <a:t>以上～</a:t>
                      </a:r>
                      <a:r>
                        <a:rPr lang="en-US" altLang="ja-JP" sz="1400">
                          <a:solidFill>
                            <a:srgbClr val="FFFFFF"/>
                          </a:solidFill>
                          <a:effectLst/>
                        </a:rPr>
                        <a:t>80</a:t>
                      </a:r>
                      <a:r>
                        <a:rPr lang="ja-JP" altLang="en-US" sz="1400">
                          <a:solidFill>
                            <a:srgbClr val="FFFFFF"/>
                          </a:solidFill>
                          <a:effectLst/>
                        </a:rPr>
                        <a:t>未満</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solidFill>
                      <a:srgbClr val="556CA5"/>
                    </a:solidFill>
                  </a:tcPr>
                </a:tc>
                <a:tc>
                  <a:txBody>
                    <a:bodyPr/>
                    <a:lstStyle/>
                    <a:p>
                      <a:r>
                        <a:rPr lang="ja-JP" altLang="en-US" sz="1400">
                          <a:effectLst/>
                        </a:rPr>
                        <a:t>非常に激しい雨</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noFill/>
                  </a:tcPr>
                </a:tc>
                <a:tc>
                  <a:txBody>
                    <a:bodyPr/>
                    <a:lstStyle/>
                    <a:p>
                      <a:r>
                        <a:rPr lang="ja-JP" altLang="en-US" sz="1400">
                          <a:effectLst/>
                        </a:rPr>
                        <a:t>滝のように降る（ゴーゴーと降り続く）</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noFill/>
                  </a:tcPr>
                </a:tc>
                <a:tc rowSpan="2">
                  <a:txBody>
                    <a:bodyPr/>
                    <a:lstStyle/>
                    <a:p>
                      <a:r>
                        <a:rPr lang="ja-JP" altLang="en-US" sz="1400" dirty="0">
                          <a:effectLst/>
                        </a:rPr>
                        <a:t>傘は全く役に立たなくなる</a:t>
                      </a:r>
                    </a:p>
                  </a:txBody>
                  <a:tcPr marL="107617" marR="107617" marT="53808" marB="53808"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noFill/>
                  </a:tcPr>
                </a:tc>
                <a:tc vMerge="1">
                  <a:txBody>
                    <a:bodyPr/>
                    <a:lstStyle/>
                    <a:p>
                      <a:endParaRPr kumimoji="1" lang="ja-JP" altLang="en-US"/>
                    </a:p>
                  </a:txBody>
                  <a:tcPr/>
                </a:tc>
                <a:tc rowSpan="2">
                  <a:txBody>
                    <a:bodyPr/>
                    <a:lstStyle/>
                    <a:p>
                      <a:r>
                        <a:rPr lang="ja-JP" altLang="en-US" sz="1400">
                          <a:effectLst/>
                        </a:rPr>
                        <a:t>水しぶきであたり一面が白っぽくなり、視界が悪くなる</a:t>
                      </a:r>
                    </a:p>
                  </a:txBody>
                  <a:tcPr marL="107617" marR="107617" marT="53808" marB="53808"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noFill/>
                  </a:tcPr>
                </a:tc>
                <a:tc rowSpan="2">
                  <a:txBody>
                    <a:bodyPr/>
                    <a:lstStyle/>
                    <a:p>
                      <a:r>
                        <a:rPr lang="ja-JP" altLang="en-US" sz="1400">
                          <a:effectLst/>
                        </a:rPr>
                        <a:t>車の運転は危険</a:t>
                      </a:r>
                    </a:p>
                  </a:txBody>
                  <a:tcPr marL="107617" marR="107617" marT="53808" marB="53808"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noFill/>
                  </a:tcPr>
                </a:tc>
                <a:extLst>
                  <a:ext uri="{0D108BD9-81ED-4DB2-BD59-A6C34878D82A}">
                    <a16:rowId xmlns:a16="http://schemas.microsoft.com/office/drawing/2014/main" val="4037958326"/>
                  </a:ext>
                </a:extLst>
              </a:tr>
              <a:tr h="1101745">
                <a:tc>
                  <a:txBody>
                    <a:bodyPr/>
                    <a:lstStyle/>
                    <a:p>
                      <a:pPr algn="ctr"/>
                      <a:r>
                        <a:rPr lang="en-US" altLang="ja-JP" sz="1400">
                          <a:solidFill>
                            <a:srgbClr val="FFFFFF"/>
                          </a:solidFill>
                          <a:effectLst/>
                        </a:rPr>
                        <a:t>80</a:t>
                      </a:r>
                      <a:r>
                        <a:rPr lang="ja-JP" altLang="en-US" sz="1400">
                          <a:solidFill>
                            <a:srgbClr val="FFFFFF"/>
                          </a:solidFill>
                          <a:effectLst/>
                        </a:rPr>
                        <a:t>以上～</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solidFill>
                      <a:srgbClr val="556CA5"/>
                    </a:solidFill>
                  </a:tcPr>
                </a:tc>
                <a:tc>
                  <a:txBody>
                    <a:bodyPr/>
                    <a:lstStyle/>
                    <a:p>
                      <a:r>
                        <a:rPr lang="ja-JP" altLang="en-US" sz="1400">
                          <a:effectLst/>
                        </a:rPr>
                        <a:t>猛烈な雨</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noFill/>
                  </a:tcPr>
                </a:tc>
                <a:tc>
                  <a:txBody>
                    <a:bodyPr/>
                    <a:lstStyle/>
                    <a:p>
                      <a:r>
                        <a:rPr lang="ja-JP" altLang="en-US" sz="1400" dirty="0">
                          <a:effectLst/>
                        </a:rPr>
                        <a:t>息苦しくなるような圧迫感がある。恐怖を感ずる</a:t>
                      </a:r>
                    </a:p>
                  </a:txBody>
                  <a:tcPr marL="39325" marR="39325" marT="39325" marB="39325" anchor="ctr">
                    <a:lnL w="9525" cap="flat" cmpd="sng" algn="ctr">
                      <a:solidFill>
                        <a:srgbClr val="9BA8CA"/>
                      </a:solidFill>
                      <a:prstDash val="solid"/>
                      <a:round/>
                      <a:headEnd type="none" w="med" len="med"/>
                      <a:tailEnd type="none" w="med" len="med"/>
                    </a:lnL>
                    <a:lnR w="9525" cap="flat" cmpd="sng" algn="ctr">
                      <a:solidFill>
                        <a:srgbClr val="9BA8CA"/>
                      </a:solidFill>
                      <a:prstDash val="solid"/>
                      <a:round/>
                      <a:headEnd type="none" w="med" len="med"/>
                      <a:tailEnd type="none" w="med" len="med"/>
                    </a:lnR>
                    <a:lnT w="9525" cap="flat" cmpd="sng" algn="ctr">
                      <a:solidFill>
                        <a:srgbClr val="9BA8CA"/>
                      </a:solidFill>
                      <a:prstDash val="solid"/>
                      <a:round/>
                      <a:headEnd type="none" w="med" len="med"/>
                      <a:tailEnd type="none" w="med" len="med"/>
                    </a:lnT>
                    <a:lnB w="9525" cap="flat" cmpd="sng" algn="ctr">
                      <a:solidFill>
                        <a:srgbClr val="9BA8CA"/>
                      </a:solidFill>
                      <a:prstDash val="solid"/>
                      <a:round/>
                      <a:headEnd type="none" w="med" len="med"/>
                      <a:tailEnd type="none" w="med" len="med"/>
                    </a:lnB>
                    <a:no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2497671568"/>
                  </a:ext>
                </a:extLst>
              </a:tr>
            </a:tbl>
          </a:graphicData>
        </a:graphic>
      </p:graphicFrame>
      <p:sp>
        <p:nvSpPr>
          <p:cNvPr id="6" name="テキスト ボックス 5">
            <a:extLst>
              <a:ext uri="{FF2B5EF4-FFF2-40B4-BE49-F238E27FC236}">
                <a16:creationId xmlns:a16="http://schemas.microsoft.com/office/drawing/2014/main" id="{5137113E-359B-60D1-9277-3DB1336F7D0D}"/>
              </a:ext>
            </a:extLst>
          </p:cNvPr>
          <p:cNvSpPr txBox="1"/>
          <p:nvPr/>
        </p:nvSpPr>
        <p:spPr>
          <a:xfrm>
            <a:off x="7759376" y="6473924"/>
            <a:ext cx="4432624" cy="369332"/>
          </a:xfrm>
          <a:prstGeom prst="rect">
            <a:avLst/>
          </a:prstGeom>
          <a:noFill/>
        </p:spPr>
        <p:txBody>
          <a:bodyPr wrap="none" rtlCol="0">
            <a:spAutoFit/>
          </a:bodyPr>
          <a:lstStyle/>
          <a:p>
            <a:r>
              <a:rPr kumimoji="1" lang="en-US" altLang="ja-JP" dirty="0"/>
              <a:t>※</a:t>
            </a:r>
            <a:r>
              <a:rPr kumimoji="1" lang="ja-JP" altLang="en-US" dirty="0"/>
              <a:t>気象台</a:t>
            </a:r>
            <a:r>
              <a:rPr kumimoji="1" lang="en-US" altLang="ja-JP" dirty="0"/>
              <a:t>HP</a:t>
            </a:r>
            <a:r>
              <a:rPr kumimoji="1" lang="ja-JP" altLang="en-US" dirty="0"/>
              <a:t>　雨の強さと降り方について</a:t>
            </a:r>
          </a:p>
        </p:txBody>
      </p:sp>
    </p:spTree>
    <p:extLst>
      <p:ext uri="{BB962C8B-B14F-4D97-AF65-F5344CB8AC3E}">
        <p14:creationId xmlns:p14="http://schemas.microsoft.com/office/powerpoint/2010/main" val="14046385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8430A8-B56B-A482-A3F1-72AD5B6A85C9}"/>
            </a:ext>
          </a:extLst>
        </p:cNvPr>
        <p:cNvGrpSpPr/>
        <p:nvPr/>
      </p:nvGrpSpPr>
      <p:grpSpPr>
        <a:xfrm>
          <a:off x="0" y="0"/>
          <a:ext cx="0" cy="0"/>
          <a:chOff x="0" y="0"/>
          <a:chExt cx="0" cy="0"/>
        </a:xfrm>
      </p:grpSpPr>
      <p:pic>
        <p:nvPicPr>
          <p:cNvPr id="4" name="図 3" descr="マップ&#10;&#10;AI 生成コンテンツは誤りを含む可能性があります。">
            <a:extLst>
              <a:ext uri="{FF2B5EF4-FFF2-40B4-BE49-F238E27FC236}">
                <a16:creationId xmlns:a16="http://schemas.microsoft.com/office/drawing/2014/main" id="{C294A7E2-BF40-4136-9AB5-F638B29EC9E6}"/>
              </a:ext>
            </a:extLst>
          </p:cNvPr>
          <p:cNvPicPr>
            <a:picLocks noChangeAspect="1"/>
          </p:cNvPicPr>
          <p:nvPr/>
        </p:nvPicPr>
        <p:blipFill>
          <a:blip r:embed="rId3"/>
          <a:stretch>
            <a:fillRect/>
          </a:stretch>
        </p:blipFill>
        <p:spPr>
          <a:xfrm>
            <a:off x="922079" y="164870"/>
            <a:ext cx="10099542" cy="6528260"/>
          </a:xfrm>
          <a:prstGeom prst="rect">
            <a:avLst/>
          </a:prstGeom>
        </p:spPr>
      </p:pic>
      <p:sp>
        <p:nvSpPr>
          <p:cNvPr id="6" name="Rectangle 7">
            <a:extLst>
              <a:ext uri="{FF2B5EF4-FFF2-40B4-BE49-F238E27FC236}">
                <a16:creationId xmlns:a16="http://schemas.microsoft.com/office/drawing/2014/main" id="{D17D5262-3CEF-C9DA-4943-23E30819A1CD}"/>
              </a:ext>
            </a:extLst>
          </p:cNvPr>
          <p:cNvSpPr>
            <a:spLocks/>
          </p:cNvSpPr>
          <p:nvPr/>
        </p:nvSpPr>
        <p:spPr bwMode="auto">
          <a:xfrm>
            <a:off x="922079" y="5443359"/>
            <a:ext cx="10823305" cy="1176215"/>
          </a:xfrm>
          <a:prstGeom prst="rect">
            <a:avLst/>
          </a:prstGeom>
          <a:solidFill>
            <a:srgbClr val="A40800"/>
          </a:solidFill>
          <a:ln w="12700">
            <a:noFill/>
            <a:miter lim="800000"/>
            <a:headEnd/>
            <a:tailEnd/>
          </a:ln>
        </p:spPr>
        <p:txBody>
          <a:bodyPr lIns="0" tIns="0" rIns="0" bIns="0" anchor="ctr"/>
          <a:lstStyle/>
          <a:p>
            <a:pPr algn="ctr" eaLnBrk="1" fontAlgn="t" hangingPunct="1">
              <a:lnSpc>
                <a:spcPct val="90000"/>
              </a:lnSpc>
            </a:pPr>
            <a:r>
              <a:rPr kumimoji="0" lang="en-US" altLang="ja-JP" sz="3600" dirty="0">
                <a:solidFill>
                  <a:srgbClr val="FFFFFF"/>
                </a:solidFill>
                <a:effectLst>
                  <a:outerShdw blurRad="38100" dist="38100" dir="2700000" algn="tl">
                    <a:srgbClr val="000000">
                      <a:alpha val="43137"/>
                    </a:srgbClr>
                  </a:outerShdw>
                </a:effectLst>
                <a:latin typeface="メイリオ" pitchFamily="50" charset="-128"/>
                <a:ea typeface="メイリオ" pitchFamily="50" charset="-128"/>
                <a:cs typeface="ヒラギノ角ゴ ProN W6"/>
                <a:sym typeface="ヒラギノ角ゴ ProN W6"/>
              </a:rPr>
              <a:t> </a:t>
            </a:r>
            <a:r>
              <a:rPr kumimoji="0" lang="ja-JP" altLang="en-US" sz="3600" dirty="0">
                <a:solidFill>
                  <a:srgbClr val="FFFFFF"/>
                </a:solidFill>
                <a:effectLst>
                  <a:outerShdw blurRad="38100" dist="38100" dir="2700000" algn="tl">
                    <a:srgbClr val="000000">
                      <a:alpha val="43137"/>
                    </a:srgbClr>
                  </a:outerShdw>
                </a:effectLst>
                <a:latin typeface="メイリオ" pitchFamily="50" charset="-128"/>
                <a:ea typeface="メイリオ" pitchFamily="50" charset="-128"/>
                <a:cs typeface="ヒラギノ角ゴ ProN W6"/>
                <a:sym typeface="ヒラギノ角ゴ ProN W6"/>
              </a:rPr>
              <a:t>阿武隈川、用水路が</a:t>
            </a:r>
            <a:endParaRPr kumimoji="0" lang="en-US" altLang="ja-JP" sz="3600" dirty="0">
              <a:solidFill>
                <a:srgbClr val="FFFFFF"/>
              </a:solidFill>
              <a:effectLst>
                <a:outerShdw blurRad="38100" dist="38100" dir="2700000" algn="tl">
                  <a:srgbClr val="000000">
                    <a:alpha val="43137"/>
                  </a:srgbClr>
                </a:outerShdw>
              </a:effectLst>
              <a:latin typeface="メイリオ" pitchFamily="50" charset="-128"/>
              <a:ea typeface="メイリオ" pitchFamily="50" charset="-128"/>
              <a:cs typeface="ヒラギノ角ゴ ProN W6"/>
              <a:sym typeface="ヒラギノ角ゴ ProN W6"/>
            </a:endParaRPr>
          </a:p>
          <a:p>
            <a:pPr algn="ctr" eaLnBrk="1" fontAlgn="t" hangingPunct="1">
              <a:lnSpc>
                <a:spcPct val="90000"/>
              </a:lnSpc>
            </a:pPr>
            <a:r>
              <a:rPr kumimoji="0" lang="ja-JP" altLang="en-US" sz="3600" dirty="0">
                <a:solidFill>
                  <a:srgbClr val="FFFFFF"/>
                </a:solidFill>
                <a:effectLst>
                  <a:outerShdw blurRad="38100" dist="38100" dir="2700000" algn="tl">
                    <a:srgbClr val="000000">
                      <a:alpha val="43137"/>
                    </a:srgbClr>
                  </a:outerShdw>
                </a:effectLst>
                <a:latin typeface="メイリオ" pitchFamily="50" charset="-128"/>
                <a:ea typeface="メイリオ" pitchFamily="50" charset="-128"/>
                <a:cs typeface="ヒラギノ角ゴ ProN W6"/>
                <a:sym typeface="ヒラギノ角ゴ ProN W6"/>
              </a:rPr>
              <a:t>増水している</a:t>
            </a:r>
          </a:p>
        </p:txBody>
      </p:sp>
      <p:sp>
        <p:nvSpPr>
          <p:cNvPr id="7" name="テキスト ボックス 12">
            <a:extLst>
              <a:ext uri="{FF2B5EF4-FFF2-40B4-BE49-F238E27FC236}">
                <a16:creationId xmlns:a16="http://schemas.microsoft.com/office/drawing/2014/main" id="{BC84A294-4FA9-5BC4-0F2D-EAA2AB6160EF}"/>
              </a:ext>
            </a:extLst>
          </p:cNvPr>
          <p:cNvSpPr txBox="1">
            <a:spLocks noChangeArrowheads="1"/>
          </p:cNvSpPr>
          <p:nvPr/>
        </p:nvSpPr>
        <p:spPr bwMode="auto">
          <a:xfrm>
            <a:off x="7130006" y="0"/>
            <a:ext cx="5057446" cy="646331"/>
          </a:xfrm>
          <a:prstGeom prst="rect">
            <a:avLst/>
          </a:prstGeom>
          <a:solidFill>
            <a:schemeClr val="accent1"/>
          </a:solidFill>
          <a:ln w="9525">
            <a:noFill/>
            <a:miter lim="800000"/>
            <a:headEnd/>
            <a:tailEnd/>
          </a:ln>
        </p:spPr>
        <p:txBody>
          <a:bodyPr wrap="square">
            <a:spAutoFit/>
          </a:bodyPr>
          <a:lstStyle/>
          <a:p>
            <a:pPr algn="ctr" eaLnBrk="1" hangingPunct="1"/>
            <a:r>
              <a:rPr lang="en-US" altLang="ja-JP" sz="36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5</a:t>
            </a:r>
            <a:r>
              <a:rPr lang="ja-JP" altLang="en-US" sz="36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日（土）</a:t>
            </a:r>
            <a:r>
              <a:rPr lang="en-US" altLang="ja-JP" sz="36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15</a:t>
            </a:r>
            <a:r>
              <a:rPr lang="ja-JP" altLang="en-US" sz="36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時</a:t>
            </a:r>
            <a:r>
              <a:rPr lang="en-US" altLang="ja-JP" sz="36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00</a:t>
            </a:r>
            <a:r>
              <a:rPr lang="ja-JP" altLang="en-US" sz="36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分頃</a:t>
            </a:r>
          </a:p>
        </p:txBody>
      </p:sp>
      <p:sp>
        <p:nvSpPr>
          <p:cNvPr id="2" name="テキスト ボックス 1">
            <a:extLst>
              <a:ext uri="{FF2B5EF4-FFF2-40B4-BE49-F238E27FC236}">
                <a16:creationId xmlns:a16="http://schemas.microsoft.com/office/drawing/2014/main" id="{57A86C11-98F8-37AD-AA74-AF3B59EF9CFB}"/>
              </a:ext>
            </a:extLst>
          </p:cNvPr>
          <p:cNvSpPr txBox="1"/>
          <p:nvPr/>
        </p:nvSpPr>
        <p:spPr>
          <a:xfrm>
            <a:off x="-4893" y="24716"/>
            <a:ext cx="3877985" cy="461665"/>
          </a:xfrm>
          <a:prstGeom prst="rect">
            <a:avLst/>
          </a:prstGeom>
          <a:solidFill>
            <a:srgbClr val="FF0000"/>
          </a:solidFill>
          <a:ln w="63500">
            <a:solidFill>
              <a:schemeClr val="accent6">
                <a:lumMod val="60000"/>
                <a:lumOff val="40000"/>
              </a:schemeClr>
            </a:solidFill>
          </a:ln>
        </p:spPr>
        <p:txBody>
          <a:bodyPr wrap="none" rtlCol="0">
            <a:spAutoFit/>
          </a:bodyPr>
          <a:lstStyle/>
          <a:p>
            <a:pPr algn="r" fontAlgn="t"/>
            <a:r>
              <a:rPr lang="ja-JP" altLang="en-US" sz="2400"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状況付与（</a:t>
            </a:r>
            <a:r>
              <a:rPr lang="ja-JP" altLang="en-US" sz="24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警戒レベル３</a:t>
            </a:r>
            <a:r>
              <a:rPr lang="ja-JP" altLang="en-US" sz="2400"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a:t>
            </a:r>
          </a:p>
        </p:txBody>
      </p:sp>
      <p:sp>
        <p:nvSpPr>
          <p:cNvPr id="8" name="テキスト ボックス 7">
            <a:extLst>
              <a:ext uri="{FF2B5EF4-FFF2-40B4-BE49-F238E27FC236}">
                <a16:creationId xmlns:a16="http://schemas.microsoft.com/office/drawing/2014/main" id="{1DFD5FBA-2758-9B98-A7B5-46FACFBE48AD}"/>
              </a:ext>
            </a:extLst>
          </p:cNvPr>
          <p:cNvSpPr txBox="1"/>
          <p:nvPr/>
        </p:nvSpPr>
        <p:spPr>
          <a:xfrm>
            <a:off x="11081940" y="4769639"/>
            <a:ext cx="1045193" cy="600164"/>
          </a:xfrm>
          <a:prstGeom prst="rect">
            <a:avLst/>
          </a:prstGeom>
          <a:noFill/>
        </p:spPr>
        <p:txBody>
          <a:bodyPr wrap="square" rtlCol="0">
            <a:spAutoFit/>
          </a:bodyPr>
          <a:lstStyle/>
          <a:p>
            <a:r>
              <a:rPr kumimoji="1" lang="ja-JP" altLang="en-US" sz="1100" dirty="0"/>
              <a:t>地図：福島県総合防災情報システムより</a:t>
            </a:r>
          </a:p>
        </p:txBody>
      </p:sp>
    </p:spTree>
    <p:extLst>
      <p:ext uri="{BB962C8B-B14F-4D97-AF65-F5344CB8AC3E}">
        <p14:creationId xmlns:p14="http://schemas.microsoft.com/office/powerpoint/2010/main" val="34380432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2"/>
          <p:cNvGrpSpPr>
            <a:grpSpLocks/>
          </p:cNvGrpSpPr>
          <p:nvPr/>
        </p:nvGrpSpPr>
        <p:grpSpPr bwMode="auto">
          <a:xfrm>
            <a:off x="1940518" y="630154"/>
            <a:ext cx="7278202" cy="1600200"/>
            <a:chOff x="1065213" y="908050"/>
            <a:chExt cx="7278747" cy="1600200"/>
          </a:xfrm>
        </p:grpSpPr>
        <p:sp>
          <p:nvSpPr>
            <p:cNvPr id="12" name="テキスト ボックス 11"/>
            <p:cNvSpPr txBox="1">
              <a:spLocks noChangeArrowheads="1"/>
            </p:cNvSpPr>
            <p:nvPr/>
          </p:nvSpPr>
          <p:spPr bwMode="auto">
            <a:xfrm>
              <a:off x="2294091" y="1058810"/>
              <a:ext cx="6049869" cy="1323975"/>
            </a:xfrm>
            <a:prstGeom prst="rect">
              <a:avLst/>
            </a:prstGeom>
            <a:solidFill>
              <a:schemeClr val="accent6">
                <a:lumMod val="20000"/>
                <a:lumOff val="80000"/>
              </a:schemeClr>
            </a:solidFill>
            <a:ln w="9525">
              <a:noFill/>
              <a:miter lim="800000"/>
              <a:headEnd/>
              <a:tailEnd/>
            </a:ln>
          </p:spPr>
          <p:txBody>
            <a:bodyPr wrap="square">
              <a:spAutoFit/>
            </a:bodyPr>
            <a:lstStyle/>
            <a:p>
              <a:pPr eaLnBrk="1" fontAlgn="t" hangingPunct="1">
                <a:defRPr/>
              </a:pPr>
              <a:r>
                <a:rPr lang="en-US" altLang="ja-JP" sz="4000" dirty="0">
                  <a:latin typeface="メイリオ" pitchFamily="50" charset="-128"/>
                  <a:ea typeface="メイリオ" pitchFamily="50" charset="-128"/>
                </a:rPr>
                <a:t> </a:t>
              </a:r>
              <a:r>
                <a:rPr lang="ja-JP" altLang="en-US" sz="4000" dirty="0">
                  <a:latin typeface="メイリオ" pitchFamily="50" charset="-128"/>
                  <a:ea typeface="メイリオ" pitchFamily="50" charset="-128"/>
                </a:rPr>
                <a:t> </a:t>
              </a:r>
              <a:r>
                <a:rPr lang="en-US" altLang="ja-JP" sz="4000" dirty="0">
                  <a:latin typeface="メイリオ" pitchFamily="50" charset="-128"/>
                  <a:ea typeface="メイリオ" pitchFamily="50" charset="-128"/>
                </a:rPr>
                <a:t>10</a:t>
              </a:r>
              <a:r>
                <a:rPr lang="ja-JP" altLang="en-US" sz="4000" dirty="0">
                  <a:latin typeface="メイリオ" pitchFamily="50" charset="-128"/>
                  <a:ea typeface="メイリオ" pitchFamily="50" charset="-128"/>
                </a:rPr>
                <a:t>月</a:t>
              </a:r>
              <a:r>
                <a:rPr lang="en-US" altLang="ja-JP" sz="4000" dirty="0">
                  <a:latin typeface="メイリオ" pitchFamily="50" charset="-128"/>
                  <a:ea typeface="メイリオ" pitchFamily="50" charset="-128"/>
                </a:rPr>
                <a:t>5</a:t>
              </a:r>
              <a:r>
                <a:rPr lang="ja-JP" altLang="en-US" sz="4000" dirty="0">
                  <a:latin typeface="メイリオ" pitchFamily="50" charset="-128"/>
                  <a:ea typeface="メイリオ" pitchFamily="50" charset="-128"/>
                </a:rPr>
                <a:t>日（土）昼～</a:t>
              </a:r>
              <a:endParaRPr lang="en-US" altLang="ja-JP" sz="4000" dirty="0">
                <a:latin typeface="メイリオ" pitchFamily="50" charset="-128"/>
                <a:ea typeface="メイリオ" pitchFamily="50" charset="-128"/>
              </a:endParaRPr>
            </a:p>
            <a:p>
              <a:pPr eaLnBrk="1" fontAlgn="t" hangingPunct="1">
                <a:defRPr/>
              </a:pPr>
              <a:r>
                <a:rPr lang="en-US" altLang="ja-JP" sz="4000" dirty="0">
                  <a:latin typeface="メイリオ" pitchFamily="50" charset="-128"/>
                  <a:ea typeface="メイリオ" pitchFamily="50" charset="-128"/>
                </a:rPr>
                <a:t>  10</a:t>
              </a:r>
              <a:r>
                <a:rPr lang="ja-JP" altLang="en-US" sz="4000" dirty="0">
                  <a:latin typeface="メイリオ" pitchFamily="50" charset="-128"/>
                  <a:ea typeface="メイリオ" pitchFamily="50" charset="-128"/>
                </a:rPr>
                <a:t>月</a:t>
              </a:r>
              <a:r>
                <a:rPr lang="en-US" altLang="ja-JP" sz="4000" dirty="0">
                  <a:latin typeface="メイリオ" pitchFamily="50" charset="-128"/>
                  <a:ea typeface="メイリオ" pitchFamily="50" charset="-128"/>
                </a:rPr>
                <a:t>5</a:t>
              </a:r>
              <a:r>
                <a:rPr lang="ja-JP" altLang="en-US" sz="4000" dirty="0">
                  <a:latin typeface="メイリオ" pitchFamily="50" charset="-128"/>
                  <a:ea typeface="メイリオ" pitchFamily="50" charset="-128"/>
                </a:rPr>
                <a:t>日（土）</a:t>
              </a:r>
              <a:r>
                <a:rPr lang="en-US" altLang="ja-JP" sz="4000" dirty="0">
                  <a:latin typeface="メイリオ" pitchFamily="50" charset="-128"/>
                  <a:ea typeface="メイリオ" pitchFamily="50" charset="-128"/>
                </a:rPr>
                <a:t>15:00</a:t>
              </a:r>
              <a:endParaRPr lang="ja-JP" altLang="en-US" sz="4000" dirty="0">
                <a:latin typeface="メイリオ" pitchFamily="50" charset="-128"/>
                <a:ea typeface="メイリオ" pitchFamily="50" charset="-128"/>
              </a:endParaRPr>
            </a:p>
          </p:txBody>
        </p:sp>
        <p:pic>
          <p:nvPicPr>
            <p:cNvPr id="16391" name="Picture 10"/>
            <p:cNvPicPr>
              <a:picLocks noChangeAspect="1" noChangeArrowheads="1"/>
            </p:cNvPicPr>
            <p:nvPr/>
          </p:nvPicPr>
          <p:blipFill>
            <a:blip r:embed="rId3"/>
            <a:srcRect/>
            <a:stretch>
              <a:fillRect/>
            </a:stretch>
          </p:blipFill>
          <p:spPr bwMode="auto">
            <a:xfrm>
              <a:off x="1065213" y="908050"/>
              <a:ext cx="1135062" cy="1600200"/>
            </a:xfrm>
            <a:prstGeom prst="rect">
              <a:avLst/>
            </a:prstGeom>
            <a:noFill/>
            <a:ln w="9525">
              <a:noFill/>
              <a:miter lim="800000"/>
              <a:headEnd/>
              <a:tailEnd/>
            </a:ln>
          </p:spPr>
        </p:pic>
      </p:grpSp>
      <p:sp>
        <p:nvSpPr>
          <p:cNvPr id="16388" name="テキスト ボックス 12"/>
          <p:cNvSpPr txBox="1">
            <a:spLocks noChangeArrowheads="1"/>
          </p:cNvSpPr>
          <p:nvPr/>
        </p:nvSpPr>
        <p:spPr bwMode="auto">
          <a:xfrm>
            <a:off x="1723300" y="5494755"/>
            <a:ext cx="8180445" cy="584775"/>
          </a:xfrm>
          <a:prstGeom prst="rect">
            <a:avLst/>
          </a:prstGeom>
          <a:noFill/>
          <a:ln w="9525">
            <a:noFill/>
            <a:miter lim="800000"/>
            <a:headEnd/>
            <a:tailEnd/>
          </a:ln>
        </p:spPr>
        <p:txBody>
          <a:bodyPr wrap="none">
            <a:spAutoFit/>
          </a:bodyPr>
          <a:lstStyle/>
          <a:p>
            <a:r>
              <a:rPr lang="ja-JP" altLang="en-US" sz="3200" dirty="0">
                <a:latin typeface="メイリオ" pitchFamily="50" charset="-128"/>
                <a:ea typeface="メイリオ" pitchFamily="50" charset="-128"/>
              </a:rPr>
              <a:t>（日の出：</a:t>
            </a:r>
            <a:r>
              <a:rPr lang="en-US" altLang="ja-JP" sz="3200" dirty="0">
                <a:latin typeface="メイリオ" pitchFamily="50" charset="-128"/>
                <a:ea typeface="メイリオ" pitchFamily="50" charset="-128"/>
              </a:rPr>
              <a:t>5</a:t>
            </a:r>
            <a:r>
              <a:rPr lang="ja-JP" altLang="en-US" sz="3200" dirty="0">
                <a:latin typeface="メイリオ" pitchFamily="50" charset="-128"/>
                <a:ea typeface="メイリオ" pitchFamily="50" charset="-128"/>
              </a:rPr>
              <a:t>時</a:t>
            </a:r>
            <a:r>
              <a:rPr lang="en-US" altLang="ja-JP" sz="3200" dirty="0">
                <a:latin typeface="メイリオ" pitchFamily="50" charset="-128"/>
                <a:ea typeface="メイリオ" pitchFamily="50" charset="-128"/>
              </a:rPr>
              <a:t>30</a:t>
            </a:r>
            <a:r>
              <a:rPr lang="ja-JP" altLang="en-US" sz="3200" dirty="0">
                <a:latin typeface="メイリオ" pitchFamily="50" charset="-128"/>
                <a:ea typeface="メイリオ" pitchFamily="50" charset="-128"/>
              </a:rPr>
              <a:t>分頃、日の入</a:t>
            </a:r>
            <a:r>
              <a:rPr lang="ja-JP" altLang="en-US" sz="3200">
                <a:latin typeface="メイリオ" pitchFamily="50" charset="-128"/>
                <a:ea typeface="メイリオ" pitchFamily="50" charset="-128"/>
              </a:rPr>
              <a:t>：</a:t>
            </a:r>
            <a:r>
              <a:rPr lang="en-US" altLang="ja-JP" sz="3200" dirty="0">
                <a:latin typeface="メイリオ" pitchFamily="50" charset="-128"/>
                <a:ea typeface="メイリオ" pitchFamily="50" charset="-128"/>
              </a:rPr>
              <a:t>18</a:t>
            </a:r>
            <a:r>
              <a:rPr lang="ja-JP" altLang="en-US" sz="3200">
                <a:latin typeface="メイリオ" pitchFamily="50" charset="-128"/>
                <a:ea typeface="メイリオ" pitchFamily="50" charset="-128"/>
              </a:rPr>
              <a:t>時</a:t>
            </a:r>
            <a:r>
              <a:rPr lang="ja-JP" altLang="en-US" sz="3200" dirty="0">
                <a:latin typeface="メイリオ" pitchFamily="50" charset="-128"/>
                <a:ea typeface="メイリオ" pitchFamily="50" charset="-128"/>
              </a:rPr>
              <a:t>頃）</a:t>
            </a:r>
          </a:p>
        </p:txBody>
      </p:sp>
      <p:sp>
        <p:nvSpPr>
          <p:cNvPr id="27" name="正方形/長方形 26"/>
          <p:cNvSpPr/>
          <p:nvPr/>
        </p:nvSpPr>
        <p:spPr bwMode="auto">
          <a:xfrm>
            <a:off x="9783940" y="2955130"/>
            <a:ext cx="1280592" cy="3240360"/>
          </a:xfrm>
          <a:prstGeom prst="rect">
            <a:avLst/>
          </a:prstGeom>
          <a:solidFill>
            <a:srgbClr val="FFFF00"/>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sp>
        <p:nvSpPr>
          <p:cNvPr id="28" name="正方形/長方形 27"/>
          <p:cNvSpPr/>
          <p:nvPr/>
        </p:nvSpPr>
        <p:spPr bwMode="auto">
          <a:xfrm>
            <a:off x="9771233" y="4286983"/>
            <a:ext cx="1280592" cy="2263836"/>
          </a:xfrm>
          <a:prstGeom prst="rect">
            <a:avLst/>
          </a:prstGeom>
          <a:solidFill>
            <a:srgbClr val="FF2800"/>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sp>
        <p:nvSpPr>
          <p:cNvPr id="30" name="正方形/長方形 29"/>
          <p:cNvSpPr/>
          <p:nvPr/>
        </p:nvSpPr>
        <p:spPr bwMode="auto">
          <a:xfrm>
            <a:off x="9765389" y="5624072"/>
            <a:ext cx="1280592" cy="864096"/>
          </a:xfrm>
          <a:prstGeom prst="rect">
            <a:avLst/>
          </a:prstGeom>
          <a:solidFill>
            <a:schemeClr val="tx1"/>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sp>
        <p:nvSpPr>
          <p:cNvPr id="31" name="山形 30"/>
          <p:cNvSpPr/>
          <p:nvPr/>
        </p:nvSpPr>
        <p:spPr bwMode="auto">
          <a:xfrm rot="5400000">
            <a:off x="9367496" y="5216260"/>
            <a:ext cx="2132856" cy="1249528"/>
          </a:xfrm>
          <a:prstGeom prst="chevron">
            <a:avLst>
              <a:gd name="adj" fmla="val 20216"/>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sp>
        <p:nvSpPr>
          <p:cNvPr id="35" name="テキスト ボックス 34"/>
          <p:cNvSpPr txBox="1"/>
          <p:nvPr/>
        </p:nvSpPr>
        <p:spPr>
          <a:xfrm>
            <a:off x="9819382" y="728672"/>
            <a:ext cx="1211330" cy="184666"/>
          </a:xfrm>
          <a:prstGeom prst="rect">
            <a:avLst/>
          </a:prstGeom>
          <a:noFill/>
        </p:spPr>
        <p:txBody>
          <a:bodyPr wrap="square" lIns="0" tIns="0" rIns="0" bIns="0" rtlCol="0">
            <a:spAutoFit/>
          </a:bodyPr>
          <a:lstStyle/>
          <a:p>
            <a:pPr algn="ctr" fontAlgn="t"/>
            <a:r>
              <a:rPr lang="ja-JP" altLang="en-US" sz="1200" b="1" dirty="0">
                <a:latin typeface="メイリオ" pitchFamily="50" charset="-128"/>
                <a:ea typeface="メイリオ" pitchFamily="50" charset="-128"/>
              </a:rPr>
              <a:t>警戒</a:t>
            </a:r>
            <a:r>
              <a:rPr lang="en-US" altLang="ja-JP" sz="1200" b="1" dirty="0">
                <a:latin typeface="メイリオ" pitchFamily="50" charset="-128"/>
                <a:ea typeface="メイリオ" pitchFamily="50" charset="-128"/>
              </a:rPr>
              <a:t>Lv.1</a:t>
            </a:r>
            <a:endParaRPr lang="ja-JP" altLang="en-US" sz="1200" b="1" dirty="0">
              <a:latin typeface="メイリオ" pitchFamily="50" charset="-128"/>
              <a:ea typeface="メイリオ" pitchFamily="50" charset="-128"/>
            </a:endParaRPr>
          </a:p>
        </p:txBody>
      </p:sp>
      <p:sp>
        <p:nvSpPr>
          <p:cNvPr id="36" name="テキスト ボックス 35"/>
          <p:cNvSpPr txBox="1"/>
          <p:nvPr/>
        </p:nvSpPr>
        <p:spPr>
          <a:xfrm>
            <a:off x="9791950" y="3038749"/>
            <a:ext cx="1278386" cy="184666"/>
          </a:xfrm>
          <a:prstGeom prst="rect">
            <a:avLst/>
          </a:prstGeom>
          <a:noFill/>
        </p:spPr>
        <p:txBody>
          <a:bodyPr wrap="square" lIns="0" tIns="0" rIns="0" bIns="0" rtlCol="0">
            <a:spAutoFit/>
          </a:bodyPr>
          <a:lstStyle/>
          <a:p>
            <a:pPr algn="ctr" fontAlgn="t"/>
            <a:r>
              <a:rPr lang="ja-JP" altLang="en-US" sz="1200" b="1" dirty="0">
                <a:latin typeface="メイリオ" pitchFamily="50" charset="-128"/>
                <a:ea typeface="メイリオ" pitchFamily="50" charset="-128"/>
              </a:rPr>
              <a:t>警戒</a:t>
            </a:r>
            <a:r>
              <a:rPr lang="en-US" altLang="ja-JP" sz="1200" b="1" dirty="0">
                <a:latin typeface="メイリオ" pitchFamily="50" charset="-128"/>
                <a:ea typeface="メイリオ" pitchFamily="50" charset="-128"/>
              </a:rPr>
              <a:t>Lv.2</a:t>
            </a:r>
            <a:endParaRPr lang="ja-JP" altLang="en-US" sz="1200" b="1" dirty="0">
              <a:latin typeface="メイリオ" pitchFamily="50" charset="-128"/>
              <a:ea typeface="メイリオ" pitchFamily="50" charset="-128"/>
            </a:endParaRPr>
          </a:p>
        </p:txBody>
      </p:sp>
      <p:sp>
        <p:nvSpPr>
          <p:cNvPr id="40" name="テキスト ボックス 39"/>
          <p:cNvSpPr txBox="1"/>
          <p:nvPr/>
        </p:nvSpPr>
        <p:spPr>
          <a:xfrm>
            <a:off x="9766492" y="550862"/>
            <a:ext cx="1278386" cy="184666"/>
          </a:xfrm>
          <a:prstGeom prst="rect">
            <a:avLst/>
          </a:prstGeom>
          <a:noFill/>
        </p:spPr>
        <p:txBody>
          <a:bodyPr wrap="square" lIns="0" tIns="0" rIns="0" bIns="0" rtlCol="0">
            <a:spAutoFit/>
          </a:bodyPr>
          <a:lstStyle/>
          <a:p>
            <a:pPr algn="r"/>
            <a:r>
              <a:rPr lang="en-US" altLang="ja-JP" sz="1200" b="1" dirty="0">
                <a:latin typeface="メイリオ" pitchFamily="50" charset="-128"/>
                <a:ea typeface="メイリオ" pitchFamily="50" charset="-128"/>
              </a:rPr>
              <a:t>10</a:t>
            </a:r>
            <a:r>
              <a:rPr lang="ja-JP" altLang="en-US" sz="1200" b="1" dirty="0">
                <a:latin typeface="メイリオ" pitchFamily="50" charset="-128"/>
                <a:ea typeface="メイリオ" pitchFamily="50" charset="-128"/>
              </a:rPr>
              <a:t>月</a:t>
            </a:r>
            <a:r>
              <a:rPr lang="en-US" altLang="ja-JP" sz="1200" b="1" dirty="0">
                <a:latin typeface="メイリオ" pitchFamily="50" charset="-128"/>
                <a:ea typeface="メイリオ" pitchFamily="50" charset="-128"/>
              </a:rPr>
              <a:t>5</a:t>
            </a:r>
            <a:r>
              <a:rPr lang="ja-JP" altLang="en-US" sz="1200" b="1" dirty="0">
                <a:latin typeface="メイリオ" pitchFamily="50" charset="-128"/>
                <a:ea typeface="メイリオ" pitchFamily="50" charset="-128"/>
              </a:rPr>
              <a:t>日（土）</a:t>
            </a:r>
          </a:p>
        </p:txBody>
      </p:sp>
      <p:sp>
        <p:nvSpPr>
          <p:cNvPr id="10" name="角丸四角形 9"/>
          <p:cNvSpPr>
            <a:spLocks noChangeAspect="1"/>
          </p:cNvSpPr>
          <p:nvPr/>
        </p:nvSpPr>
        <p:spPr bwMode="auto">
          <a:xfrm>
            <a:off x="1143000" y="1"/>
            <a:ext cx="8625408" cy="6858000"/>
          </a:xfrm>
          <a:prstGeom prst="roundRect">
            <a:avLst>
              <a:gd name="adj" fmla="val 4000"/>
            </a:avLst>
          </a:prstGeom>
          <a:noFill/>
          <a:ln w="63500" cap="flat" cmpd="sng" algn="ctr">
            <a:solidFill>
              <a:schemeClr val="accent6">
                <a:lumMod val="60000"/>
                <a:lumOff val="40000"/>
              </a:schemeClr>
            </a:solidFill>
            <a:prstDash val="solid"/>
            <a:round/>
            <a:headEnd type="none" w="med" len="med"/>
            <a:tailEnd type="none" w="med" len="med"/>
          </a:ln>
          <a:effectLst/>
        </p:spPr>
        <p:txBody>
          <a:bodyPr/>
          <a:lstStyle/>
          <a:p>
            <a:pPr algn="ctr" eaLnBrk="1" hangingPunct="1">
              <a:defRPr/>
            </a:pPr>
            <a:endParaRPr kumimoji="0" lang="ja-JP" altLang="en-US">
              <a:latin typeface="Gill Sans" charset="0"/>
              <a:ea typeface="ヒラギノ角ゴ ProN W3" charset="0"/>
              <a:cs typeface="ヒラギノ角ゴ ProN W3" charset="0"/>
              <a:sym typeface="Gill Sans" charset="0"/>
            </a:endParaRPr>
          </a:p>
        </p:txBody>
      </p:sp>
      <p:sp>
        <p:nvSpPr>
          <p:cNvPr id="26" name="正方形/長方形 25"/>
          <p:cNvSpPr/>
          <p:nvPr/>
        </p:nvSpPr>
        <p:spPr>
          <a:xfrm>
            <a:off x="1755203" y="4801060"/>
            <a:ext cx="7992888" cy="584775"/>
          </a:xfrm>
          <a:prstGeom prst="rect">
            <a:avLst/>
          </a:prstGeom>
        </p:spPr>
        <p:txBody>
          <a:bodyPr wrap="square">
            <a:spAutoFit/>
          </a:bodyPr>
          <a:lstStyle/>
          <a:p>
            <a:pPr algn="ctr">
              <a:defRPr/>
            </a:pPr>
            <a:r>
              <a:rPr lang="ja-JP" altLang="en-US" sz="3200" dirty="0">
                <a:latin typeface="メイリオ" pitchFamily="50" charset="-128"/>
                <a:ea typeface="メイリオ" pitchFamily="50" charset="-128"/>
              </a:rPr>
              <a:t>外は、非常に激しい雨です</a:t>
            </a:r>
            <a:endParaRPr lang="ja-JP" altLang="en-US" dirty="0">
              <a:latin typeface="メイリオ" pitchFamily="50" charset="-128"/>
              <a:ea typeface="メイリオ" pitchFamily="50" charset="-128"/>
            </a:endParaRPr>
          </a:p>
        </p:txBody>
      </p:sp>
      <p:sp>
        <p:nvSpPr>
          <p:cNvPr id="3" name="テキスト ボックス 2"/>
          <p:cNvSpPr txBox="1"/>
          <p:nvPr/>
        </p:nvSpPr>
        <p:spPr>
          <a:xfrm>
            <a:off x="301527" y="122928"/>
            <a:ext cx="3877985" cy="461665"/>
          </a:xfrm>
          <a:prstGeom prst="rect">
            <a:avLst/>
          </a:prstGeom>
          <a:solidFill>
            <a:srgbClr val="FF0000"/>
          </a:solidFill>
          <a:ln w="63500">
            <a:solidFill>
              <a:schemeClr val="accent6">
                <a:lumMod val="60000"/>
                <a:lumOff val="40000"/>
              </a:schemeClr>
            </a:solidFill>
          </a:ln>
        </p:spPr>
        <p:txBody>
          <a:bodyPr wrap="none" rtlCol="0">
            <a:spAutoFit/>
          </a:bodyPr>
          <a:lstStyle/>
          <a:p>
            <a:pPr algn="r" fontAlgn="t"/>
            <a:r>
              <a:rPr lang="ja-JP" altLang="en-US" sz="2400" dirty="0">
                <a:solidFill>
                  <a:schemeClr val="bg1"/>
                </a:solidFill>
                <a:latin typeface="メイリオ" pitchFamily="50" charset="-128"/>
                <a:ea typeface="メイリオ" pitchFamily="50" charset="-128"/>
              </a:rPr>
              <a:t>状況付与（</a:t>
            </a:r>
            <a:r>
              <a:rPr lang="ja-JP" altLang="en-US" sz="2400" b="1" dirty="0">
                <a:solidFill>
                  <a:schemeClr val="bg1"/>
                </a:solidFill>
                <a:latin typeface="メイリオ" pitchFamily="50" charset="-128"/>
                <a:ea typeface="メイリオ" pitchFamily="50" charset="-128"/>
              </a:rPr>
              <a:t>警戒レベル３</a:t>
            </a:r>
            <a:r>
              <a:rPr lang="ja-JP" altLang="en-US" sz="2400" dirty="0">
                <a:solidFill>
                  <a:schemeClr val="bg1"/>
                </a:solidFill>
                <a:latin typeface="メイリオ" pitchFamily="50" charset="-128"/>
                <a:ea typeface="メイリオ" pitchFamily="50" charset="-128"/>
              </a:rPr>
              <a:t>）</a:t>
            </a:r>
          </a:p>
        </p:txBody>
      </p:sp>
      <p:sp>
        <p:nvSpPr>
          <p:cNvPr id="43" name="テキスト ボックス 42"/>
          <p:cNvSpPr txBox="1"/>
          <p:nvPr/>
        </p:nvSpPr>
        <p:spPr>
          <a:xfrm>
            <a:off x="9744863" y="4363424"/>
            <a:ext cx="1278386" cy="184666"/>
          </a:xfrm>
          <a:prstGeom prst="rect">
            <a:avLst/>
          </a:prstGeom>
          <a:noFill/>
        </p:spPr>
        <p:txBody>
          <a:bodyPr wrap="square" lIns="0" tIns="0" rIns="0" bIns="0" rtlCol="0">
            <a:spAutoFit/>
          </a:bodyPr>
          <a:lstStyle/>
          <a:p>
            <a:pPr algn="ctr" fontAlgn="t"/>
            <a:r>
              <a:rPr lang="ja-JP" altLang="en-US" sz="1200" b="1" dirty="0">
                <a:solidFill>
                  <a:schemeClr val="bg1"/>
                </a:solidFill>
                <a:latin typeface="メイリオ" pitchFamily="50" charset="-128"/>
                <a:ea typeface="メイリオ" pitchFamily="50" charset="-128"/>
              </a:rPr>
              <a:t>警戒</a:t>
            </a:r>
            <a:r>
              <a:rPr lang="en-US" altLang="ja-JP" sz="1200" b="1" dirty="0">
                <a:solidFill>
                  <a:schemeClr val="bg1"/>
                </a:solidFill>
                <a:latin typeface="メイリオ" pitchFamily="50" charset="-128"/>
                <a:ea typeface="メイリオ" pitchFamily="50" charset="-128"/>
              </a:rPr>
              <a:t>L</a:t>
            </a:r>
            <a:r>
              <a:rPr lang="ja-JP" altLang="en-US" sz="1200" b="1" dirty="0">
                <a:solidFill>
                  <a:schemeClr val="bg1"/>
                </a:solidFill>
                <a:latin typeface="メイリオ" pitchFamily="50" charset="-128"/>
                <a:ea typeface="メイリオ" pitchFamily="50" charset="-128"/>
              </a:rPr>
              <a:t>ｖ</a:t>
            </a:r>
            <a:r>
              <a:rPr lang="en-US" altLang="ja-JP" sz="1200" b="1" dirty="0">
                <a:solidFill>
                  <a:schemeClr val="bg1"/>
                </a:solidFill>
                <a:latin typeface="メイリオ" pitchFamily="50" charset="-128"/>
                <a:ea typeface="メイリオ" pitchFamily="50" charset="-128"/>
              </a:rPr>
              <a:t>.</a:t>
            </a:r>
            <a:r>
              <a:rPr lang="ja-JP" altLang="en-US" sz="1200" b="1" dirty="0">
                <a:solidFill>
                  <a:schemeClr val="bg1"/>
                </a:solidFill>
                <a:latin typeface="メイリオ" pitchFamily="50" charset="-128"/>
                <a:ea typeface="メイリオ" pitchFamily="50" charset="-128"/>
              </a:rPr>
              <a:t>３</a:t>
            </a:r>
          </a:p>
        </p:txBody>
      </p:sp>
      <p:graphicFrame>
        <p:nvGraphicFramePr>
          <p:cNvPr id="18" name="表 17"/>
          <p:cNvGraphicFramePr>
            <a:graphicFrameLocks noGrp="1"/>
          </p:cNvGraphicFramePr>
          <p:nvPr>
            <p:extLst>
              <p:ext uri="{D42A27DB-BD31-4B8C-83A1-F6EECF244321}">
                <p14:modId xmlns:p14="http://schemas.microsoft.com/office/powerpoint/2010/main" val="2927662812"/>
              </p:ext>
            </p:extLst>
          </p:nvPr>
        </p:nvGraphicFramePr>
        <p:xfrm>
          <a:off x="9768408" y="7448"/>
          <a:ext cx="1280592" cy="6455280"/>
        </p:xfrm>
        <a:graphic>
          <a:graphicData uri="http://schemas.openxmlformats.org/drawingml/2006/table">
            <a:tbl>
              <a:tblPr firstRow="1" bandRow="1">
                <a:tableStyleId>{0E3FDE45-AF77-4B5C-9715-49D594BDF05E}</a:tableStyleId>
              </a:tblPr>
              <a:tblGrid>
                <a:gridCol w="1280592">
                  <a:extLst>
                    <a:ext uri="{9D8B030D-6E8A-4147-A177-3AD203B41FA5}">
                      <a16:colId xmlns:a16="http://schemas.microsoft.com/office/drawing/2014/main" val="20000"/>
                    </a:ext>
                  </a:extLst>
                </a:gridCol>
              </a:tblGrid>
              <a:tr h="288032">
                <a:tc>
                  <a:txBody>
                    <a:bodyPr/>
                    <a:lstStyle/>
                    <a:p>
                      <a:pPr algn="ctr"/>
                      <a:r>
                        <a:rPr kumimoji="1" lang="en-US" altLang="ja-JP" sz="1600" dirty="0">
                          <a:solidFill>
                            <a:schemeClr val="tx1"/>
                          </a:solidFill>
                          <a:latin typeface="メイリオ" pitchFamily="50" charset="-128"/>
                          <a:ea typeface="メイリオ" pitchFamily="50" charset="-128"/>
                        </a:rPr>
                        <a:t>【</a:t>
                      </a:r>
                      <a:r>
                        <a:rPr kumimoji="1" lang="ja-JP" altLang="en-US" sz="1600" dirty="0">
                          <a:solidFill>
                            <a:schemeClr val="tx1"/>
                          </a:solidFill>
                          <a:latin typeface="メイリオ" pitchFamily="50" charset="-128"/>
                          <a:ea typeface="メイリオ" pitchFamily="50" charset="-128"/>
                        </a:rPr>
                        <a:t>流れ</a:t>
                      </a:r>
                      <a:r>
                        <a:rPr kumimoji="1" lang="en-US" altLang="ja-JP" sz="1600" dirty="0">
                          <a:solidFill>
                            <a:schemeClr val="tx1"/>
                          </a:solidFill>
                          <a:latin typeface="メイリオ" pitchFamily="50" charset="-128"/>
                          <a:ea typeface="メイリオ" pitchFamily="50" charset="-128"/>
                        </a:rPr>
                        <a:t>】</a:t>
                      </a:r>
                      <a:endParaRPr kumimoji="1" lang="ja-JP" altLang="en-US" sz="1600" dirty="0">
                        <a:solidFill>
                          <a:schemeClr val="tx1"/>
                        </a:solidFill>
                        <a:latin typeface="メイリオ" pitchFamily="50" charset="-128"/>
                        <a:ea typeface="メイリオ" pitchFamily="50" charset="-128"/>
                      </a:endParaRPr>
                    </a:p>
                  </a:txBody>
                  <a:tcPr>
                    <a:lnT w="12700" cap="flat" cmpd="sng" algn="ctr">
                      <a:noFill/>
                      <a:prstDash val="solid"/>
                      <a:round/>
                      <a:headEnd type="none" w="med" len="med"/>
                      <a:tailEnd type="none" w="med" len="med"/>
                    </a:lnT>
                  </a:tcPr>
                </a:tc>
                <a:extLst>
                  <a:ext uri="{0D108BD9-81ED-4DB2-BD59-A6C34878D82A}">
                    <a16:rowId xmlns:a16="http://schemas.microsoft.com/office/drawing/2014/main" val="10000"/>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1"/>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2"/>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3"/>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4"/>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5"/>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6"/>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7"/>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8"/>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9"/>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sp>
        <p:nvSpPr>
          <p:cNvPr id="4" name="正方形/長方形 13">
            <a:extLst>
              <a:ext uri="{FF2B5EF4-FFF2-40B4-BE49-F238E27FC236}">
                <a16:creationId xmlns:a16="http://schemas.microsoft.com/office/drawing/2014/main" id="{92F2FB41-9F8F-1DB3-22E2-B75F75CC0368}"/>
              </a:ext>
            </a:extLst>
          </p:cNvPr>
          <p:cNvSpPr>
            <a:spLocks noChangeArrowheads="1"/>
          </p:cNvSpPr>
          <p:nvPr/>
        </p:nvSpPr>
        <p:spPr bwMode="auto">
          <a:xfrm>
            <a:off x="1722783" y="2322817"/>
            <a:ext cx="7122765" cy="2062103"/>
          </a:xfrm>
          <a:prstGeom prst="rect">
            <a:avLst/>
          </a:prstGeom>
          <a:noFill/>
          <a:ln w="9525">
            <a:solidFill>
              <a:schemeClr val="accent1"/>
            </a:solidFill>
            <a:miter lim="800000"/>
            <a:headEnd/>
            <a:tailEnd/>
          </a:ln>
        </p:spPr>
        <p:txBody>
          <a:bodyPr wrap="square" rIns="144000">
            <a:spAutoFit/>
          </a:bodyPr>
          <a:lstStyle/>
          <a:p>
            <a:pPr marL="266700" algn="ctr" fontAlgn="t"/>
            <a:r>
              <a:rPr lang="ja-JP" altLang="en-US" sz="3200" dirty="0">
                <a:latin typeface="メイリオ" pitchFamily="50" charset="-128"/>
                <a:ea typeface="メイリオ" pitchFamily="50" charset="-128"/>
              </a:rPr>
              <a:t>どのような対応をとるか</a:t>
            </a:r>
          </a:p>
          <a:p>
            <a:pPr marL="266700" algn="ctr" fontAlgn="t"/>
            <a:r>
              <a:rPr lang="ja-JP" altLang="en-US" sz="3200" dirty="0">
                <a:latin typeface="メイリオ" pitchFamily="50" charset="-128"/>
                <a:ea typeface="メイリオ" pitchFamily="50" charset="-128"/>
              </a:rPr>
              <a:t>皆で話し合って下さい</a:t>
            </a:r>
            <a:endParaRPr lang="en-US" altLang="ja-JP" sz="3200" dirty="0">
              <a:latin typeface="メイリオ" pitchFamily="50" charset="-128"/>
              <a:ea typeface="メイリオ" pitchFamily="50" charset="-128"/>
            </a:endParaRPr>
          </a:p>
          <a:p>
            <a:pPr marL="266700" algn="ctr" fontAlgn="t"/>
            <a:r>
              <a:rPr lang="ja-JP" altLang="en-US" sz="3200" b="1" dirty="0">
                <a:latin typeface="メイリオ" pitchFamily="50" charset="-128"/>
                <a:ea typeface="メイリオ" pitchFamily="50" charset="-128"/>
              </a:rPr>
              <a:t>「いつ、</a:t>
            </a:r>
            <a:r>
              <a:rPr lang="ja-JP" altLang="en-US" sz="3200" b="1" dirty="0">
                <a:solidFill>
                  <a:srgbClr val="FFFF00"/>
                </a:solidFill>
                <a:highlight>
                  <a:srgbClr val="C0C0C0"/>
                </a:highlight>
                <a:latin typeface="メイリオ" pitchFamily="50" charset="-128"/>
                <a:ea typeface="メイリオ" pitchFamily="50" charset="-128"/>
              </a:rPr>
              <a:t>誰が、</a:t>
            </a:r>
            <a:r>
              <a:rPr lang="ja-JP" altLang="en-US" sz="3200" b="1">
                <a:solidFill>
                  <a:srgbClr val="0070C0"/>
                </a:solidFill>
                <a:latin typeface="メイリオ" pitchFamily="50" charset="-128"/>
                <a:ea typeface="メイリオ" pitchFamily="50" charset="-128"/>
              </a:rPr>
              <a:t>何を、</a:t>
            </a:r>
            <a:r>
              <a:rPr lang="ja-JP" altLang="en-US" sz="3200" b="1">
                <a:solidFill>
                  <a:srgbClr val="FF7C80"/>
                </a:solidFill>
                <a:latin typeface="メイリオ" pitchFamily="50" charset="-128"/>
                <a:ea typeface="メイリオ" pitchFamily="50" charset="-128"/>
              </a:rPr>
              <a:t>何を使って</a:t>
            </a:r>
            <a:r>
              <a:rPr lang="ja-JP" altLang="en-US" sz="3200" b="1">
                <a:latin typeface="メイリオ" pitchFamily="50" charset="-128"/>
                <a:ea typeface="メイリオ" pitchFamily="50" charset="-128"/>
              </a:rPr>
              <a:t>」</a:t>
            </a:r>
            <a:endParaRPr lang="ja-JP" altLang="en-US" sz="3200" b="1" dirty="0">
              <a:latin typeface="メイリオ" pitchFamily="50" charset="-128"/>
              <a:ea typeface="メイリオ" pitchFamily="50" charset="-128"/>
            </a:endParaRPr>
          </a:p>
          <a:p>
            <a:pPr marL="266700" algn="ctr" fontAlgn="t"/>
            <a:endParaRPr lang="ja-JP" altLang="en-US" sz="3200" dirty="0">
              <a:latin typeface="メイリオ" pitchFamily="50" charset="-128"/>
              <a:ea typeface="メイリオ" pitchFamily="50" charset="-128"/>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C875CC62-0319-6A98-CF21-D2FE72DA7BFD}"/>
              </a:ext>
            </a:extLst>
          </p:cNvPr>
          <p:cNvSpPr/>
          <p:nvPr/>
        </p:nvSpPr>
        <p:spPr>
          <a:xfrm>
            <a:off x="1127449" y="0"/>
            <a:ext cx="8640960" cy="1333012"/>
          </a:xfrm>
          <a:prstGeom prst="rect">
            <a:avLst/>
          </a:prstGeom>
          <a:solidFill>
            <a:schemeClr val="accent6">
              <a:lumMod val="20000"/>
              <a:lumOff val="80000"/>
            </a:schemeClr>
          </a:solidFill>
        </p:spPr>
        <p:txBody>
          <a:bodyPr wrap="square" lIns="396000" tIns="360000" rIns="0">
            <a:spAutoFit/>
          </a:bodyPr>
          <a:lstStyle/>
          <a:p>
            <a:pPr algn="ctr" fontAlgn="t">
              <a:defRPr/>
            </a:pPr>
            <a:r>
              <a:rPr lang="en-US" altLang="ja-JP" sz="6000" dirty="0">
                <a:latin typeface="メイリオ" pitchFamily="50" charset="-128"/>
                <a:ea typeface="メイリオ" pitchFamily="50" charset="-128"/>
              </a:rPr>
              <a:t>10</a:t>
            </a:r>
            <a:r>
              <a:rPr lang="ja-JP" altLang="en-US" sz="6000" dirty="0">
                <a:latin typeface="メイリオ" pitchFamily="50" charset="-128"/>
                <a:ea typeface="メイリオ" pitchFamily="50" charset="-128"/>
              </a:rPr>
              <a:t>月</a:t>
            </a:r>
            <a:r>
              <a:rPr lang="en-US" altLang="ja-JP" sz="6000" dirty="0">
                <a:latin typeface="メイリオ" pitchFamily="50" charset="-128"/>
                <a:ea typeface="メイリオ" pitchFamily="50" charset="-128"/>
              </a:rPr>
              <a:t>5</a:t>
            </a:r>
            <a:r>
              <a:rPr lang="ja-JP" altLang="en-US" sz="6000" dirty="0">
                <a:latin typeface="メイリオ" pitchFamily="50" charset="-128"/>
                <a:ea typeface="メイリオ" pitchFamily="50" charset="-128"/>
              </a:rPr>
              <a:t>日（土）</a:t>
            </a:r>
            <a:endParaRPr lang="ja-JP" altLang="en-US" sz="6000" dirty="0"/>
          </a:p>
        </p:txBody>
      </p:sp>
      <p:sp>
        <p:nvSpPr>
          <p:cNvPr id="27" name="正方形/長方形 26"/>
          <p:cNvSpPr/>
          <p:nvPr/>
        </p:nvSpPr>
        <p:spPr bwMode="auto">
          <a:xfrm>
            <a:off x="9768408" y="3247808"/>
            <a:ext cx="1280592" cy="3240360"/>
          </a:xfrm>
          <a:prstGeom prst="rect">
            <a:avLst/>
          </a:prstGeom>
          <a:solidFill>
            <a:srgbClr val="FFFF00"/>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sp>
        <p:nvSpPr>
          <p:cNvPr id="28" name="正方形/長方形 27"/>
          <p:cNvSpPr/>
          <p:nvPr/>
        </p:nvSpPr>
        <p:spPr bwMode="auto">
          <a:xfrm>
            <a:off x="9763644" y="4039896"/>
            <a:ext cx="1280592" cy="2448272"/>
          </a:xfrm>
          <a:prstGeom prst="rect">
            <a:avLst/>
          </a:prstGeom>
          <a:solidFill>
            <a:srgbClr val="FF2800"/>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dirty="0">
              <a:solidFill>
                <a:srgbClr val="000000"/>
              </a:solidFill>
              <a:latin typeface="Gill Sans" charset="0"/>
              <a:ea typeface="ヒラギノ角ゴ ProN W3" charset="0"/>
              <a:cs typeface="ヒラギノ角ゴ ProN W3" charset="0"/>
              <a:sym typeface="Gill Sans" charset="0"/>
            </a:endParaRPr>
          </a:p>
        </p:txBody>
      </p:sp>
      <p:sp>
        <p:nvSpPr>
          <p:cNvPr id="29" name="正方形/長方形 28"/>
          <p:cNvSpPr/>
          <p:nvPr/>
        </p:nvSpPr>
        <p:spPr bwMode="auto">
          <a:xfrm>
            <a:off x="9765389" y="4615960"/>
            <a:ext cx="1280592" cy="1872208"/>
          </a:xfrm>
          <a:prstGeom prst="rect">
            <a:avLst/>
          </a:prstGeom>
          <a:solidFill>
            <a:srgbClr val="AA00AA"/>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sp>
        <p:nvSpPr>
          <p:cNvPr id="30" name="正方形/長方形 29"/>
          <p:cNvSpPr/>
          <p:nvPr/>
        </p:nvSpPr>
        <p:spPr bwMode="auto">
          <a:xfrm>
            <a:off x="9765389" y="5624072"/>
            <a:ext cx="1280592" cy="864096"/>
          </a:xfrm>
          <a:prstGeom prst="rect">
            <a:avLst/>
          </a:prstGeom>
          <a:solidFill>
            <a:schemeClr val="tx1"/>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sp>
        <p:nvSpPr>
          <p:cNvPr id="31" name="山形 30"/>
          <p:cNvSpPr/>
          <p:nvPr/>
        </p:nvSpPr>
        <p:spPr bwMode="auto">
          <a:xfrm rot="5400000">
            <a:off x="9488132" y="5297132"/>
            <a:ext cx="1872208" cy="1249528"/>
          </a:xfrm>
          <a:prstGeom prst="chevron">
            <a:avLst>
              <a:gd name="adj" fmla="val 20216"/>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graphicFrame>
        <p:nvGraphicFramePr>
          <p:cNvPr id="32" name="表 31"/>
          <p:cNvGraphicFramePr>
            <a:graphicFrameLocks noGrp="1"/>
          </p:cNvGraphicFramePr>
          <p:nvPr>
            <p:extLst>
              <p:ext uri="{D42A27DB-BD31-4B8C-83A1-F6EECF244321}">
                <p14:modId xmlns:p14="http://schemas.microsoft.com/office/powerpoint/2010/main" val="2131446222"/>
              </p:ext>
            </p:extLst>
          </p:nvPr>
        </p:nvGraphicFramePr>
        <p:xfrm>
          <a:off x="9827158" y="-28337"/>
          <a:ext cx="1280592" cy="6455280"/>
        </p:xfrm>
        <a:graphic>
          <a:graphicData uri="http://schemas.openxmlformats.org/drawingml/2006/table">
            <a:tbl>
              <a:tblPr firstRow="1" bandRow="1">
                <a:tableStyleId>{0E3FDE45-AF77-4B5C-9715-49D594BDF05E}</a:tableStyleId>
              </a:tblPr>
              <a:tblGrid>
                <a:gridCol w="1280592">
                  <a:extLst>
                    <a:ext uri="{9D8B030D-6E8A-4147-A177-3AD203B41FA5}">
                      <a16:colId xmlns:a16="http://schemas.microsoft.com/office/drawing/2014/main" val="20000"/>
                    </a:ext>
                  </a:extLst>
                </a:gridCol>
              </a:tblGrid>
              <a:tr h="288032">
                <a:tc>
                  <a:txBody>
                    <a:bodyPr/>
                    <a:lstStyle/>
                    <a:p>
                      <a:pPr algn="ctr"/>
                      <a:r>
                        <a:rPr kumimoji="1" lang="en-US" altLang="ja-JP" sz="1600" dirty="0">
                          <a:solidFill>
                            <a:schemeClr val="tx1"/>
                          </a:solidFill>
                          <a:latin typeface="メイリオ" pitchFamily="50" charset="-128"/>
                          <a:ea typeface="メイリオ" pitchFamily="50" charset="-128"/>
                        </a:rPr>
                        <a:t>【</a:t>
                      </a:r>
                      <a:r>
                        <a:rPr kumimoji="1" lang="ja-JP" altLang="en-US" sz="1600" dirty="0">
                          <a:solidFill>
                            <a:schemeClr val="tx1"/>
                          </a:solidFill>
                          <a:latin typeface="メイリオ" pitchFamily="50" charset="-128"/>
                          <a:ea typeface="メイリオ" pitchFamily="50" charset="-128"/>
                        </a:rPr>
                        <a:t>流れ</a:t>
                      </a:r>
                      <a:r>
                        <a:rPr kumimoji="1" lang="en-US" altLang="ja-JP" sz="1600" dirty="0">
                          <a:solidFill>
                            <a:schemeClr val="tx1"/>
                          </a:solidFill>
                          <a:latin typeface="メイリオ" pitchFamily="50" charset="-128"/>
                          <a:ea typeface="メイリオ" pitchFamily="50" charset="-128"/>
                        </a:rPr>
                        <a:t>】</a:t>
                      </a:r>
                      <a:endParaRPr kumimoji="1" lang="ja-JP" altLang="en-US" sz="1600" dirty="0">
                        <a:solidFill>
                          <a:schemeClr val="tx1"/>
                        </a:solidFill>
                        <a:latin typeface="メイリオ" pitchFamily="50" charset="-128"/>
                        <a:ea typeface="メイリオ" pitchFamily="50" charset="-128"/>
                      </a:endParaRPr>
                    </a:p>
                  </a:txBody>
                  <a:tcPr>
                    <a:lnT w="12700" cap="flat" cmpd="sng" algn="ctr">
                      <a:noFill/>
                      <a:prstDash val="solid"/>
                      <a:round/>
                      <a:headEnd type="none" w="med" len="med"/>
                      <a:tailEnd type="none" w="med" len="med"/>
                    </a:lnT>
                  </a:tcPr>
                </a:tc>
                <a:extLst>
                  <a:ext uri="{0D108BD9-81ED-4DB2-BD59-A6C34878D82A}">
                    <a16:rowId xmlns:a16="http://schemas.microsoft.com/office/drawing/2014/main" val="10000"/>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1"/>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2"/>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3"/>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4"/>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5"/>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6"/>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7"/>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8"/>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9"/>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sp>
        <p:nvSpPr>
          <p:cNvPr id="35" name="テキスト ボックス 34"/>
          <p:cNvSpPr txBox="1"/>
          <p:nvPr/>
        </p:nvSpPr>
        <p:spPr>
          <a:xfrm>
            <a:off x="9819382" y="728672"/>
            <a:ext cx="1211330" cy="184666"/>
          </a:xfrm>
          <a:prstGeom prst="rect">
            <a:avLst/>
          </a:prstGeom>
          <a:noFill/>
        </p:spPr>
        <p:txBody>
          <a:bodyPr wrap="square" lIns="0" tIns="0" rIns="0" bIns="0" rtlCol="0">
            <a:spAutoFit/>
          </a:bodyPr>
          <a:lstStyle/>
          <a:p>
            <a:pPr algn="ctr" fontAlgn="t"/>
            <a:r>
              <a:rPr lang="ja-JP" altLang="en-US" sz="1200" b="1" dirty="0">
                <a:latin typeface="メイリオ" pitchFamily="50" charset="-128"/>
                <a:ea typeface="メイリオ" pitchFamily="50" charset="-128"/>
              </a:rPr>
              <a:t>警戒</a:t>
            </a:r>
            <a:r>
              <a:rPr lang="en-US" altLang="ja-JP" sz="1200" b="1" dirty="0">
                <a:latin typeface="メイリオ" pitchFamily="50" charset="-128"/>
                <a:ea typeface="メイリオ" pitchFamily="50" charset="-128"/>
              </a:rPr>
              <a:t>Lv.1</a:t>
            </a:r>
            <a:endParaRPr lang="ja-JP" altLang="en-US" sz="1200" b="1" dirty="0">
              <a:latin typeface="メイリオ" pitchFamily="50" charset="-128"/>
              <a:ea typeface="メイリオ" pitchFamily="50" charset="-128"/>
            </a:endParaRPr>
          </a:p>
        </p:txBody>
      </p:sp>
      <p:sp>
        <p:nvSpPr>
          <p:cNvPr id="36" name="テキスト ボックス 35"/>
          <p:cNvSpPr txBox="1"/>
          <p:nvPr/>
        </p:nvSpPr>
        <p:spPr>
          <a:xfrm>
            <a:off x="9770614" y="3212956"/>
            <a:ext cx="1278386" cy="184666"/>
          </a:xfrm>
          <a:prstGeom prst="rect">
            <a:avLst/>
          </a:prstGeom>
          <a:noFill/>
        </p:spPr>
        <p:txBody>
          <a:bodyPr wrap="square" lIns="0" tIns="0" rIns="0" bIns="0" rtlCol="0">
            <a:spAutoFit/>
          </a:bodyPr>
          <a:lstStyle/>
          <a:p>
            <a:pPr algn="ctr" fontAlgn="t"/>
            <a:r>
              <a:rPr lang="ja-JP" altLang="en-US" sz="1200" b="1" dirty="0">
                <a:latin typeface="メイリオ" pitchFamily="50" charset="-128"/>
                <a:ea typeface="メイリオ" pitchFamily="50" charset="-128"/>
              </a:rPr>
              <a:t>警戒</a:t>
            </a:r>
            <a:r>
              <a:rPr lang="en-US" altLang="ja-JP" sz="1200" b="1" dirty="0">
                <a:latin typeface="メイリオ" pitchFamily="50" charset="-128"/>
                <a:ea typeface="メイリオ" pitchFamily="50" charset="-128"/>
              </a:rPr>
              <a:t>Lv.2</a:t>
            </a:r>
            <a:endParaRPr lang="ja-JP" altLang="en-US" sz="1200" b="1" dirty="0">
              <a:latin typeface="メイリオ" pitchFamily="50" charset="-128"/>
              <a:ea typeface="メイリオ" pitchFamily="50" charset="-128"/>
            </a:endParaRPr>
          </a:p>
        </p:txBody>
      </p:sp>
      <p:sp>
        <p:nvSpPr>
          <p:cNvPr id="38" name="テキスト ボックス 37"/>
          <p:cNvSpPr txBox="1"/>
          <p:nvPr/>
        </p:nvSpPr>
        <p:spPr>
          <a:xfrm>
            <a:off x="9765388" y="4607386"/>
            <a:ext cx="1278386" cy="184666"/>
          </a:xfrm>
          <a:prstGeom prst="rect">
            <a:avLst/>
          </a:prstGeom>
          <a:noFill/>
        </p:spPr>
        <p:txBody>
          <a:bodyPr wrap="square" lIns="0" tIns="0" rIns="0" bIns="0" rtlCol="0">
            <a:spAutoFit/>
          </a:bodyPr>
          <a:lstStyle/>
          <a:p>
            <a:pPr algn="ctr" fontAlgn="t"/>
            <a:r>
              <a:rPr lang="ja-JP" altLang="en-US" sz="1200" b="1" dirty="0">
                <a:solidFill>
                  <a:schemeClr val="bg1"/>
                </a:solidFill>
                <a:latin typeface="メイリオ" pitchFamily="50" charset="-128"/>
                <a:ea typeface="メイリオ" pitchFamily="50" charset="-128"/>
              </a:rPr>
              <a:t>土砂災害警戒情報</a:t>
            </a:r>
          </a:p>
        </p:txBody>
      </p:sp>
      <p:sp>
        <p:nvSpPr>
          <p:cNvPr id="40" name="テキスト ボックス 39"/>
          <p:cNvSpPr txBox="1"/>
          <p:nvPr/>
        </p:nvSpPr>
        <p:spPr>
          <a:xfrm>
            <a:off x="9770614" y="366208"/>
            <a:ext cx="1278386" cy="184666"/>
          </a:xfrm>
          <a:prstGeom prst="rect">
            <a:avLst/>
          </a:prstGeom>
          <a:noFill/>
        </p:spPr>
        <p:txBody>
          <a:bodyPr wrap="square" lIns="0" tIns="0" rIns="0" bIns="0" rtlCol="0">
            <a:spAutoFit/>
          </a:bodyPr>
          <a:lstStyle/>
          <a:p>
            <a:pPr algn="r"/>
            <a:r>
              <a:rPr lang="en-US" altLang="ja-JP" sz="1200" b="1" dirty="0">
                <a:latin typeface="メイリオ" pitchFamily="50" charset="-128"/>
                <a:ea typeface="メイリオ" pitchFamily="50" charset="-128"/>
              </a:rPr>
              <a:t>10</a:t>
            </a:r>
            <a:r>
              <a:rPr lang="ja-JP" altLang="en-US" sz="1200" b="1" dirty="0">
                <a:latin typeface="メイリオ" pitchFamily="50" charset="-128"/>
                <a:ea typeface="メイリオ" pitchFamily="50" charset="-128"/>
              </a:rPr>
              <a:t>月</a:t>
            </a:r>
            <a:r>
              <a:rPr lang="en-US" altLang="ja-JP" sz="1200" b="1" dirty="0">
                <a:latin typeface="メイリオ" pitchFamily="50" charset="-128"/>
                <a:ea typeface="メイリオ" pitchFamily="50" charset="-128"/>
              </a:rPr>
              <a:t>5</a:t>
            </a:r>
            <a:r>
              <a:rPr lang="ja-JP" altLang="en-US" sz="1200" b="1" dirty="0">
                <a:latin typeface="メイリオ" pitchFamily="50" charset="-128"/>
                <a:ea typeface="メイリオ" pitchFamily="50" charset="-128"/>
              </a:rPr>
              <a:t>日（土）</a:t>
            </a:r>
          </a:p>
        </p:txBody>
      </p:sp>
      <p:sp>
        <p:nvSpPr>
          <p:cNvPr id="10" name="角丸四角形 9"/>
          <p:cNvSpPr>
            <a:spLocks noChangeAspect="1"/>
          </p:cNvSpPr>
          <p:nvPr/>
        </p:nvSpPr>
        <p:spPr bwMode="auto">
          <a:xfrm>
            <a:off x="1143000" y="1"/>
            <a:ext cx="8625408" cy="6858000"/>
          </a:xfrm>
          <a:prstGeom prst="roundRect">
            <a:avLst>
              <a:gd name="adj" fmla="val 4000"/>
            </a:avLst>
          </a:prstGeom>
          <a:noFill/>
          <a:ln w="63500" cap="flat" cmpd="sng" algn="ctr">
            <a:solidFill>
              <a:schemeClr val="accent6">
                <a:lumMod val="60000"/>
                <a:lumOff val="40000"/>
              </a:schemeClr>
            </a:solidFill>
            <a:prstDash val="solid"/>
            <a:round/>
            <a:headEnd type="none" w="med" len="med"/>
            <a:tailEnd type="none" w="med" len="med"/>
          </a:ln>
          <a:effectLst/>
        </p:spPr>
        <p:txBody>
          <a:bodyPr/>
          <a:lstStyle/>
          <a:p>
            <a:pPr algn="ctr" eaLnBrk="1" hangingPunct="1">
              <a:defRPr/>
            </a:pPr>
            <a:endParaRPr kumimoji="0" lang="ja-JP" altLang="en-US">
              <a:latin typeface="Gill Sans" charset="0"/>
              <a:ea typeface="ヒラギノ角ゴ ProN W3" charset="0"/>
              <a:cs typeface="ヒラギノ角ゴ ProN W3" charset="0"/>
              <a:sym typeface="Gill Sans" charset="0"/>
            </a:endParaRPr>
          </a:p>
        </p:txBody>
      </p:sp>
      <p:sp>
        <p:nvSpPr>
          <p:cNvPr id="43" name="テキスト ボックス 42"/>
          <p:cNvSpPr txBox="1"/>
          <p:nvPr/>
        </p:nvSpPr>
        <p:spPr>
          <a:xfrm>
            <a:off x="286933" y="57935"/>
            <a:ext cx="3877986" cy="461665"/>
          </a:xfrm>
          <a:prstGeom prst="rect">
            <a:avLst/>
          </a:prstGeom>
          <a:solidFill>
            <a:srgbClr val="7030A0"/>
          </a:solidFill>
          <a:ln w="63500">
            <a:solidFill>
              <a:schemeClr val="accent6">
                <a:lumMod val="60000"/>
                <a:lumOff val="40000"/>
              </a:schemeClr>
            </a:solidFill>
          </a:ln>
        </p:spPr>
        <p:txBody>
          <a:bodyPr wrap="none" rtlCol="0">
            <a:spAutoFit/>
          </a:bodyPr>
          <a:lstStyle/>
          <a:p>
            <a:pPr algn="r" fontAlgn="t"/>
            <a:r>
              <a:rPr lang="ja-JP" altLang="en-US" sz="2400" dirty="0">
                <a:solidFill>
                  <a:schemeClr val="bg1"/>
                </a:solidFill>
                <a:latin typeface="メイリオ" pitchFamily="50" charset="-128"/>
                <a:ea typeface="メイリオ" pitchFamily="50" charset="-128"/>
              </a:rPr>
              <a:t>状況付与（</a:t>
            </a:r>
            <a:r>
              <a:rPr lang="ja-JP" altLang="en-US" sz="2400" b="1" dirty="0">
                <a:solidFill>
                  <a:schemeClr val="bg1"/>
                </a:solidFill>
                <a:latin typeface="メイリオ" pitchFamily="50" charset="-128"/>
                <a:ea typeface="メイリオ" pitchFamily="50" charset="-128"/>
              </a:rPr>
              <a:t>警戒レベル</a:t>
            </a:r>
            <a:r>
              <a:rPr lang="en-US" altLang="ja-JP" sz="2400" b="1" dirty="0">
                <a:solidFill>
                  <a:schemeClr val="bg1"/>
                </a:solidFill>
                <a:latin typeface="メイリオ" pitchFamily="50" charset="-128"/>
                <a:ea typeface="メイリオ" pitchFamily="50" charset="-128"/>
              </a:rPr>
              <a:t>4</a:t>
            </a:r>
            <a:r>
              <a:rPr lang="ja-JP" altLang="en-US" sz="2400" dirty="0">
                <a:solidFill>
                  <a:schemeClr val="bg1"/>
                </a:solidFill>
                <a:latin typeface="メイリオ" pitchFamily="50" charset="-128"/>
                <a:ea typeface="メイリオ" pitchFamily="50" charset="-128"/>
              </a:rPr>
              <a:t>）</a:t>
            </a:r>
          </a:p>
        </p:txBody>
      </p:sp>
      <p:sp>
        <p:nvSpPr>
          <p:cNvPr id="5" name="Rectangle 6">
            <a:extLst>
              <a:ext uri="{FF2B5EF4-FFF2-40B4-BE49-F238E27FC236}">
                <a16:creationId xmlns:a16="http://schemas.microsoft.com/office/drawing/2014/main" id="{AF5EDCEE-F1B2-49A9-9F2B-A4E883B8E27D}"/>
              </a:ext>
            </a:extLst>
          </p:cNvPr>
          <p:cNvSpPr>
            <a:spLocks/>
          </p:cNvSpPr>
          <p:nvPr/>
        </p:nvSpPr>
        <p:spPr bwMode="auto">
          <a:xfrm>
            <a:off x="1683508" y="2926412"/>
            <a:ext cx="7296438" cy="573088"/>
          </a:xfrm>
          <a:prstGeom prst="rect">
            <a:avLst/>
          </a:prstGeom>
          <a:solidFill>
            <a:srgbClr val="7030A0"/>
          </a:solidFill>
          <a:ln w="9525">
            <a:noFill/>
            <a:miter lim="800000"/>
            <a:headEnd/>
            <a:tailEnd/>
          </a:ln>
        </p:spPr>
        <p:txBody>
          <a:bodyPr lIns="0" tIns="0" rIns="0" bIns="0" anchor="ctr"/>
          <a:lstStyle/>
          <a:p>
            <a:pPr algn="ctr" eaLnBrk="1" fontAlgn="t" hangingPunct="1">
              <a:lnSpc>
                <a:spcPct val="90000"/>
              </a:lnSpc>
            </a:pPr>
            <a:r>
              <a:rPr kumimoji="0" lang="en-US" altLang="ja-JP" sz="3600" dirty="0">
                <a:solidFill>
                  <a:schemeClr val="bg1"/>
                </a:solidFill>
                <a:latin typeface="メイリオ" pitchFamily="50" charset="-128"/>
                <a:ea typeface="メイリオ" pitchFamily="50" charset="-128"/>
                <a:sym typeface="ヒラギノ角ゴ ProN W6"/>
              </a:rPr>
              <a:t> </a:t>
            </a:r>
            <a:r>
              <a:rPr kumimoji="0" lang="ja-JP" altLang="en-US" sz="3600" dirty="0">
                <a:solidFill>
                  <a:schemeClr val="bg1"/>
                </a:solidFill>
                <a:latin typeface="メイリオ" pitchFamily="50" charset="-128"/>
                <a:ea typeface="メイリオ" pitchFamily="50" charset="-128"/>
                <a:sym typeface="ヒラギノ角ゴ ProN W6"/>
              </a:rPr>
              <a:t>土砂災害警戒情報発令</a:t>
            </a:r>
            <a:endParaRPr kumimoji="0" lang="ja-JP" altLang="en-US" sz="3600" b="1" dirty="0">
              <a:solidFill>
                <a:schemeClr val="bg1"/>
              </a:solidFill>
              <a:latin typeface="メイリオ" pitchFamily="50" charset="-128"/>
              <a:ea typeface="メイリオ" pitchFamily="50" charset="-128"/>
              <a:sym typeface="ヒラギノ角ゴ ProN W6"/>
            </a:endParaRPr>
          </a:p>
        </p:txBody>
      </p:sp>
      <p:sp>
        <p:nvSpPr>
          <p:cNvPr id="6" name="テキスト ボックス 11">
            <a:extLst>
              <a:ext uri="{FF2B5EF4-FFF2-40B4-BE49-F238E27FC236}">
                <a16:creationId xmlns:a16="http://schemas.microsoft.com/office/drawing/2014/main" id="{4D80ECF4-CAF2-7E16-FD9B-E95C630ABFAC}"/>
              </a:ext>
            </a:extLst>
          </p:cNvPr>
          <p:cNvSpPr txBox="1">
            <a:spLocks noChangeArrowheads="1"/>
          </p:cNvSpPr>
          <p:nvPr/>
        </p:nvSpPr>
        <p:spPr bwMode="auto">
          <a:xfrm>
            <a:off x="830531" y="1977170"/>
            <a:ext cx="5594414" cy="553998"/>
          </a:xfrm>
          <a:prstGeom prst="rect">
            <a:avLst/>
          </a:prstGeom>
          <a:noFill/>
          <a:ln w="9525">
            <a:noFill/>
            <a:miter lim="800000"/>
            <a:headEnd/>
            <a:tailEnd/>
          </a:ln>
        </p:spPr>
        <p:txBody>
          <a:bodyPr wrap="square" lIns="0" tIns="0" rIns="0" bIns="0">
            <a:spAutoFit/>
          </a:bodyPr>
          <a:lstStyle/>
          <a:p>
            <a:pPr algn="ctr" eaLnBrk="1" hangingPunct="1"/>
            <a:r>
              <a:rPr lang="en-US" altLang="ja-JP" sz="3600" dirty="0">
                <a:latin typeface="メイリオ" pitchFamily="50" charset="-128"/>
                <a:ea typeface="メイリオ" pitchFamily="50" charset="-128"/>
              </a:rPr>
              <a:t>5</a:t>
            </a:r>
            <a:r>
              <a:rPr lang="ja-JP" altLang="en-US" sz="3600" dirty="0">
                <a:latin typeface="メイリオ" pitchFamily="50" charset="-128"/>
                <a:ea typeface="メイリオ" pitchFamily="50" charset="-128"/>
              </a:rPr>
              <a:t>日（土）</a:t>
            </a:r>
            <a:r>
              <a:rPr lang="en-US" altLang="ja-JP" sz="3600" dirty="0">
                <a:latin typeface="メイリオ" pitchFamily="50" charset="-128"/>
                <a:ea typeface="メイリオ" pitchFamily="50" charset="-128"/>
              </a:rPr>
              <a:t>15</a:t>
            </a:r>
            <a:r>
              <a:rPr lang="ja-JP" altLang="en-US" sz="3600" dirty="0">
                <a:latin typeface="メイリオ" pitchFamily="50" charset="-128"/>
                <a:ea typeface="メイリオ" pitchFamily="50" charset="-128"/>
              </a:rPr>
              <a:t>時</a:t>
            </a:r>
            <a:r>
              <a:rPr lang="en-US" altLang="ja-JP" sz="3600" dirty="0">
                <a:latin typeface="メイリオ" pitchFamily="50" charset="-128"/>
                <a:ea typeface="メイリオ" pitchFamily="50" charset="-128"/>
              </a:rPr>
              <a:t>30</a:t>
            </a:r>
            <a:r>
              <a:rPr lang="ja-JP" altLang="en-US" sz="3600" dirty="0">
                <a:latin typeface="メイリオ" pitchFamily="50" charset="-128"/>
                <a:ea typeface="メイリオ" pitchFamily="50" charset="-128"/>
              </a:rPr>
              <a:t>分</a:t>
            </a:r>
          </a:p>
        </p:txBody>
      </p:sp>
      <p:sp>
        <p:nvSpPr>
          <p:cNvPr id="7" name="Rectangle 6">
            <a:extLst>
              <a:ext uri="{FF2B5EF4-FFF2-40B4-BE49-F238E27FC236}">
                <a16:creationId xmlns:a16="http://schemas.microsoft.com/office/drawing/2014/main" id="{4001BB88-2379-3714-22D0-6C971824D05E}"/>
              </a:ext>
            </a:extLst>
          </p:cNvPr>
          <p:cNvSpPr>
            <a:spLocks/>
          </p:cNvSpPr>
          <p:nvPr/>
        </p:nvSpPr>
        <p:spPr bwMode="auto">
          <a:xfrm>
            <a:off x="1683507" y="4644708"/>
            <a:ext cx="7296438" cy="573088"/>
          </a:xfrm>
          <a:prstGeom prst="rect">
            <a:avLst/>
          </a:prstGeom>
          <a:solidFill>
            <a:srgbClr val="7030A0"/>
          </a:solidFill>
          <a:ln w="9525">
            <a:noFill/>
            <a:miter lim="800000"/>
            <a:headEnd/>
            <a:tailEnd/>
          </a:ln>
        </p:spPr>
        <p:txBody>
          <a:bodyPr lIns="0" tIns="0" rIns="0" bIns="0" anchor="ctr"/>
          <a:lstStyle/>
          <a:p>
            <a:pPr algn="ctr" eaLnBrk="1" fontAlgn="t" hangingPunct="1">
              <a:lnSpc>
                <a:spcPct val="90000"/>
              </a:lnSpc>
            </a:pPr>
            <a:r>
              <a:rPr kumimoji="0" lang="ja-JP" altLang="en-US" sz="3600" dirty="0">
                <a:solidFill>
                  <a:schemeClr val="bg1"/>
                </a:solidFill>
                <a:latin typeface="メイリオ" pitchFamily="50" charset="-128"/>
                <a:ea typeface="メイリオ" pitchFamily="50" charset="-128"/>
                <a:sym typeface="ヒラギノ角ゴ ProN W6"/>
              </a:rPr>
              <a:t>警戒レベル</a:t>
            </a:r>
            <a:r>
              <a:rPr kumimoji="0" lang="en-US" altLang="ja-JP" sz="3600" dirty="0">
                <a:solidFill>
                  <a:schemeClr val="bg1"/>
                </a:solidFill>
                <a:latin typeface="メイリオ" pitchFamily="50" charset="-128"/>
                <a:ea typeface="メイリオ" pitchFamily="50" charset="-128"/>
                <a:sym typeface="ヒラギノ角ゴ ProN W6"/>
              </a:rPr>
              <a:t>4</a:t>
            </a:r>
            <a:r>
              <a:rPr kumimoji="0" lang="ja-JP" altLang="en-US" sz="3600" dirty="0">
                <a:solidFill>
                  <a:schemeClr val="bg1"/>
                </a:solidFill>
                <a:latin typeface="メイリオ" pitchFamily="50" charset="-128"/>
                <a:ea typeface="メイリオ" pitchFamily="50" charset="-128"/>
                <a:sym typeface="ヒラギノ角ゴ ProN W6"/>
              </a:rPr>
              <a:t>　避難指示発令</a:t>
            </a:r>
            <a:endParaRPr kumimoji="0" lang="ja-JP" altLang="en-US" sz="3600" b="1" dirty="0">
              <a:solidFill>
                <a:schemeClr val="bg1"/>
              </a:solidFill>
              <a:latin typeface="メイリオ" pitchFamily="50" charset="-128"/>
              <a:ea typeface="メイリオ" pitchFamily="50" charset="-128"/>
              <a:sym typeface="ヒラギノ角ゴ ProN W6"/>
            </a:endParaRPr>
          </a:p>
        </p:txBody>
      </p:sp>
      <p:sp>
        <p:nvSpPr>
          <p:cNvPr id="8" name="テキスト ボックス 11">
            <a:extLst>
              <a:ext uri="{FF2B5EF4-FFF2-40B4-BE49-F238E27FC236}">
                <a16:creationId xmlns:a16="http://schemas.microsoft.com/office/drawing/2014/main" id="{D9C5CB29-22A6-72FB-D92B-C24262DFFFA6}"/>
              </a:ext>
            </a:extLst>
          </p:cNvPr>
          <p:cNvSpPr txBox="1">
            <a:spLocks noChangeArrowheads="1"/>
          </p:cNvSpPr>
          <p:nvPr/>
        </p:nvSpPr>
        <p:spPr bwMode="auto">
          <a:xfrm>
            <a:off x="802981" y="3818507"/>
            <a:ext cx="5594414" cy="553998"/>
          </a:xfrm>
          <a:prstGeom prst="rect">
            <a:avLst/>
          </a:prstGeom>
          <a:noFill/>
          <a:ln w="9525">
            <a:noFill/>
            <a:miter lim="800000"/>
            <a:headEnd/>
            <a:tailEnd/>
          </a:ln>
        </p:spPr>
        <p:txBody>
          <a:bodyPr wrap="square" lIns="0" tIns="0" rIns="0" bIns="0">
            <a:spAutoFit/>
          </a:bodyPr>
          <a:lstStyle/>
          <a:p>
            <a:pPr algn="ctr" eaLnBrk="1" hangingPunct="1"/>
            <a:r>
              <a:rPr lang="en-US" altLang="ja-JP" sz="3600" dirty="0">
                <a:latin typeface="メイリオ" pitchFamily="50" charset="-128"/>
                <a:ea typeface="メイリオ" pitchFamily="50" charset="-128"/>
              </a:rPr>
              <a:t>5</a:t>
            </a:r>
            <a:r>
              <a:rPr lang="ja-JP" altLang="en-US" sz="3600" dirty="0">
                <a:latin typeface="メイリオ" pitchFamily="50" charset="-128"/>
                <a:ea typeface="メイリオ" pitchFamily="50" charset="-128"/>
              </a:rPr>
              <a:t>日（土）</a:t>
            </a:r>
            <a:r>
              <a:rPr lang="en-US" altLang="ja-JP" sz="3600" dirty="0">
                <a:latin typeface="メイリオ" pitchFamily="50" charset="-128"/>
                <a:ea typeface="メイリオ" pitchFamily="50" charset="-128"/>
              </a:rPr>
              <a:t>15</a:t>
            </a:r>
            <a:r>
              <a:rPr lang="ja-JP" altLang="en-US" sz="3600" dirty="0">
                <a:latin typeface="メイリオ" pitchFamily="50" charset="-128"/>
                <a:ea typeface="メイリオ" pitchFamily="50" charset="-128"/>
              </a:rPr>
              <a:t>時</a:t>
            </a:r>
            <a:r>
              <a:rPr lang="en-US" altLang="ja-JP" sz="3600" dirty="0">
                <a:latin typeface="メイリオ" pitchFamily="50" charset="-128"/>
                <a:ea typeface="メイリオ" pitchFamily="50" charset="-128"/>
              </a:rPr>
              <a:t>35</a:t>
            </a:r>
            <a:r>
              <a:rPr lang="ja-JP" altLang="en-US" sz="3600" dirty="0">
                <a:latin typeface="メイリオ" pitchFamily="50" charset="-128"/>
                <a:ea typeface="メイリオ" pitchFamily="50" charset="-128"/>
              </a:rPr>
              <a:t>分</a:t>
            </a:r>
          </a:p>
        </p:txBody>
      </p:sp>
      <p:sp>
        <p:nvSpPr>
          <p:cNvPr id="25" name="テキスト ボックス 12"/>
          <p:cNvSpPr txBox="1">
            <a:spLocks noChangeArrowheads="1"/>
          </p:cNvSpPr>
          <p:nvPr/>
        </p:nvSpPr>
        <p:spPr bwMode="auto">
          <a:xfrm>
            <a:off x="1683507" y="6060907"/>
            <a:ext cx="8180445" cy="584775"/>
          </a:xfrm>
          <a:prstGeom prst="rect">
            <a:avLst/>
          </a:prstGeom>
          <a:noFill/>
          <a:ln w="9525">
            <a:noFill/>
            <a:miter lim="800000"/>
            <a:headEnd/>
            <a:tailEnd/>
          </a:ln>
        </p:spPr>
        <p:txBody>
          <a:bodyPr wrap="none">
            <a:spAutoFit/>
          </a:bodyPr>
          <a:lstStyle/>
          <a:p>
            <a:r>
              <a:rPr lang="ja-JP" altLang="en-US" sz="3200" dirty="0">
                <a:latin typeface="メイリオ" pitchFamily="50" charset="-128"/>
                <a:ea typeface="メイリオ" pitchFamily="50" charset="-128"/>
              </a:rPr>
              <a:t>（日の出：</a:t>
            </a:r>
            <a:r>
              <a:rPr lang="en-US" altLang="ja-JP" sz="3200" dirty="0">
                <a:latin typeface="メイリオ" pitchFamily="50" charset="-128"/>
                <a:ea typeface="メイリオ" pitchFamily="50" charset="-128"/>
              </a:rPr>
              <a:t>5</a:t>
            </a:r>
            <a:r>
              <a:rPr lang="ja-JP" altLang="en-US" sz="3200" dirty="0">
                <a:latin typeface="メイリオ" pitchFamily="50" charset="-128"/>
                <a:ea typeface="メイリオ" pitchFamily="50" charset="-128"/>
              </a:rPr>
              <a:t>時</a:t>
            </a:r>
            <a:r>
              <a:rPr lang="en-US" altLang="ja-JP" sz="3200" dirty="0">
                <a:latin typeface="メイリオ" pitchFamily="50" charset="-128"/>
                <a:ea typeface="メイリオ" pitchFamily="50" charset="-128"/>
              </a:rPr>
              <a:t>30</a:t>
            </a:r>
            <a:r>
              <a:rPr lang="ja-JP" altLang="en-US" sz="3200" dirty="0">
                <a:latin typeface="メイリオ" pitchFamily="50" charset="-128"/>
                <a:ea typeface="メイリオ" pitchFamily="50" charset="-128"/>
              </a:rPr>
              <a:t>分頃、日の入</a:t>
            </a:r>
            <a:r>
              <a:rPr lang="ja-JP" altLang="en-US" sz="3200">
                <a:latin typeface="メイリオ" pitchFamily="50" charset="-128"/>
                <a:ea typeface="メイリオ" pitchFamily="50" charset="-128"/>
              </a:rPr>
              <a:t>：</a:t>
            </a:r>
            <a:r>
              <a:rPr lang="en-US" altLang="ja-JP" sz="3200" dirty="0">
                <a:latin typeface="メイリオ" pitchFamily="50" charset="-128"/>
                <a:ea typeface="メイリオ" pitchFamily="50" charset="-128"/>
              </a:rPr>
              <a:t>18</a:t>
            </a:r>
            <a:r>
              <a:rPr lang="ja-JP" altLang="en-US" sz="3200">
                <a:latin typeface="メイリオ" pitchFamily="50" charset="-128"/>
                <a:ea typeface="メイリオ" pitchFamily="50" charset="-128"/>
              </a:rPr>
              <a:t>時</a:t>
            </a:r>
            <a:r>
              <a:rPr lang="ja-JP" altLang="en-US" sz="3200" dirty="0">
                <a:latin typeface="メイリオ" pitchFamily="50" charset="-128"/>
                <a:ea typeface="メイリオ" pitchFamily="50" charset="-128"/>
              </a:rPr>
              <a:t>頃）</a:t>
            </a:r>
          </a:p>
        </p:txBody>
      </p:sp>
      <p:sp>
        <p:nvSpPr>
          <p:cNvPr id="26" name="正方形/長方形 25"/>
          <p:cNvSpPr/>
          <p:nvPr/>
        </p:nvSpPr>
        <p:spPr>
          <a:xfrm>
            <a:off x="1724546" y="5381479"/>
            <a:ext cx="7992888" cy="584775"/>
          </a:xfrm>
          <a:prstGeom prst="rect">
            <a:avLst/>
          </a:prstGeom>
        </p:spPr>
        <p:txBody>
          <a:bodyPr wrap="square">
            <a:spAutoFit/>
          </a:bodyPr>
          <a:lstStyle/>
          <a:p>
            <a:pPr algn="ctr">
              <a:defRPr/>
            </a:pPr>
            <a:r>
              <a:rPr lang="ja-JP" altLang="en-US" sz="3200" dirty="0">
                <a:latin typeface="メイリオ" pitchFamily="50" charset="-128"/>
                <a:ea typeface="メイリオ" pitchFamily="50" charset="-128"/>
              </a:rPr>
              <a:t>外は猛烈な雨です</a:t>
            </a:r>
            <a:endParaRPr lang="ja-JP" altLang="en-US" dirty="0">
              <a:latin typeface="メイリオ" pitchFamily="50" charset="-128"/>
              <a:ea typeface="メイリオ" pitchFamily="50" charset="-128"/>
            </a:endParaRPr>
          </a:p>
        </p:txBody>
      </p:sp>
      <p:sp>
        <p:nvSpPr>
          <p:cNvPr id="3" name="テキスト ボックス 2">
            <a:extLst>
              <a:ext uri="{FF2B5EF4-FFF2-40B4-BE49-F238E27FC236}">
                <a16:creationId xmlns:a16="http://schemas.microsoft.com/office/drawing/2014/main" id="{3295C01D-E4BB-009E-0087-4EC811DE293B}"/>
              </a:ext>
            </a:extLst>
          </p:cNvPr>
          <p:cNvSpPr txBox="1"/>
          <p:nvPr/>
        </p:nvSpPr>
        <p:spPr>
          <a:xfrm>
            <a:off x="9765389" y="4888782"/>
            <a:ext cx="1278386" cy="184666"/>
          </a:xfrm>
          <a:prstGeom prst="rect">
            <a:avLst/>
          </a:prstGeom>
          <a:noFill/>
        </p:spPr>
        <p:txBody>
          <a:bodyPr wrap="square" lIns="0" tIns="0" rIns="0" bIns="0" rtlCol="0">
            <a:spAutoFit/>
          </a:bodyPr>
          <a:lstStyle/>
          <a:p>
            <a:pPr algn="ctr" fontAlgn="t"/>
            <a:r>
              <a:rPr lang="ja-JP" altLang="en-US" sz="1200" b="1" dirty="0">
                <a:solidFill>
                  <a:schemeClr val="bg1"/>
                </a:solidFill>
                <a:latin typeface="メイリオ" pitchFamily="50" charset="-128"/>
                <a:ea typeface="メイリオ" pitchFamily="50" charset="-128"/>
              </a:rPr>
              <a:t>警戒</a:t>
            </a:r>
            <a:r>
              <a:rPr lang="en-US" altLang="ja-JP" sz="1200" b="1" dirty="0">
                <a:solidFill>
                  <a:schemeClr val="bg1"/>
                </a:solidFill>
                <a:latin typeface="メイリオ" pitchFamily="50" charset="-128"/>
                <a:ea typeface="メイリオ" pitchFamily="50" charset="-128"/>
              </a:rPr>
              <a:t>Lv.</a:t>
            </a:r>
            <a:r>
              <a:rPr lang="ja-JP" altLang="en-US" sz="1200" b="1" dirty="0">
                <a:solidFill>
                  <a:schemeClr val="bg1"/>
                </a:solidFill>
                <a:latin typeface="メイリオ" pitchFamily="50" charset="-128"/>
                <a:ea typeface="メイリオ" pitchFamily="50" charset="-128"/>
              </a:rPr>
              <a:t>４</a:t>
            </a:r>
          </a:p>
        </p:txBody>
      </p:sp>
      <p:sp>
        <p:nvSpPr>
          <p:cNvPr id="44" name="テキスト ボックス 43"/>
          <p:cNvSpPr txBox="1"/>
          <p:nvPr/>
        </p:nvSpPr>
        <p:spPr>
          <a:xfrm>
            <a:off x="9708319" y="4084904"/>
            <a:ext cx="1278386" cy="184666"/>
          </a:xfrm>
          <a:prstGeom prst="rect">
            <a:avLst/>
          </a:prstGeom>
          <a:noFill/>
        </p:spPr>
        <p:txBody>
          <a:bodyPr wrap="square" lIns="0" tIns="0" rIns="0" bIns="0" rtlCol="0">
            <a:spAutoFit/>
          </a:bodyPr>
          <a:lstStyle/>
          <a:p>
            <a:pPr algn="ctr" fontAlgn="t"/>
            <a:r>
              <a:rPr lang="ja-JP" altLang="en-US" sz="1200" b="1" dirty="0">
                <a:solidFill>
                  <a:schemeClr val="bg1"/>
                </a:solidFill>
                <a:latin typeface="メイリオ" pitchFamily="50" charset="-128"/>
                <a:ea typeface="メイリオ" pitchFamily="50" charset="-128"/>
              </a:rPr>
              <a:t>警戒</a:t>
            </a:r>
            <a:r>
              <a:rPr lang="en-US" altLang="ja-JP" sz="1200" b="1" dirty="0">
                <a:solidFill>
                  <a:schemeClr val="bg1"/>
                </a:solidFill>
                <a:latin typeface="メイリオ" pitchFamily="50" charset="-128"/>
                <a:ea typeface="メイリオ" pitchFamily="50" charset="-128"/>
              </a:rPr>
              <a:t>L</a:t>
            </a:r>
            <a:r>
              <a:rPr lang="ja-JP" altLang="en-US" sz="1200" b="1" dirty="0">
                <a:solidFill>
                  <a:schemeClr val="bg1"/>
                </a:solidFill>
                <a:latin typeface="メイリオ" pitchFamily="50" charset="-128"/>
                <a:ea typeface="メイリオ" pitchFamily="50" charset="-128"/>
              </a:rPr>
              <a:t>ｖ</a:t>
            </a:r>
            <a:r>
              <a:rPr lang="en-US" altLang="ja-JP" sz="1200" b="1" dirty="0">
                <a:solidFill>
                  <a:schemeClr val="bg1"/>
                </a:solidFill>
                <a:latin typeface="メイリオ" pitchFamily="50" charset="-128"/>
                <a:ea typeface="メイリオ" pitchFamily="50" charset="-128"/>
              </a:rPr>
              <a:t>.</a:t>
            </a:r>
            <a:r>
              <a:rPr lang="ja-JP" altLang="en-US" sz="1200" b="1" dirty="0">
                <a:solidFill>
                  <a:schemeClr val="bg1"/>
                </a:solidFill>
                <a:latin typeface="メイリオ" pitchFamily="50" charset="-128"/>
                <a:ea typeface="メイリオ" pitchFamily="50" charset="-128"/>
              </a:rPr>
              <a:t>３</a:t>
            </a:r>
          </a:p>
        </p:txBody>
      </p:sp>
    </p:spTree>
    <p:extLst>
      <p:ext uri="{BB962C8B-B14F-4D97-AF65-F5344CB8AC3E}">
        <p14:creationId xmlns:p14="http://schemas.microsoft.com/office/powerpoint/2010/main" val="5459227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0AEBE6-9740-540E-DFD0-CFFE2F4BF634}"/>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47CE6868-EF14-D056-F51D-BAC9447C5216}"/>
              </a:ext>
            </a:extLst>
          </p:cNvPr>
          <p:cNvPicPr>
            <a:picLocks noChangeAspect="1"/>
          </p:cNvPicPr>
          <p:nvPr/>
        </p:nvPicPr>
        <p:blipFill>
          <a:blip r:embed="rId3"/>
          <a:stretch>
            <a:fillRect/>
          </a:stretch>
        </p:blipFill>
        <p:spPr>
          <a:xfrm>
            <a:off x="748464" y="43125"/>
            <a:ext cx="10476928" cy="6771750"/>
          </a:xfrm>
          <a:prstGeom prst="rect">
            <a:avLst/>
          </a:prstGeom>
        </p:spPr>
      </p:pic>
      <p:sp>
        <p:nvSpPr>
          <p:cNvPr id="8" name="楕円 7">
            <a:extLst>
              <a:ext uri="{FF2B5EF4-FFF2-40B4-BE49-F238E27FC236}">
                <a16:creationId xmlns:a16="http://schemas.microsoft.com/office/drawing/2014/main" id="{87DDB330-1C42-5973-4CCA-5CFA968AECBC}"/>
              </a:ext>
            </a:extLst>
          </p:cNvPr>
          <p:cNvSpPr/>
          <p:nvPr/>
        </p:nvSpPr>
        <p:spPr>
          <a:xfrm rot="20807131">
            <a:off x="7705785" y="-1022583"/>
            <a:ext cx="928204" cy="516235"/>
          </a:xfrm>
          <a:prstGeom prst="ellipse">
            <a:avLst/>
          </a:prstGeom>
          <a:solidFill>
            <a:srgbClr val="00FFFF">
              <a:alpha val="40000"/>
            </a:srgbClr>
          </a:solidFill>
          <a:ln w="57150">
            <a:solidFill>
              <a:srgbClr val="00B0F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Rectangle 7">
            <a:extLst>
              <a:ext uri="{FF2B5EF4-FFF2-40B4-BE49-F238E27FC236}">
                <a16:creationId xmlns:a16="http://schemas.microsoft.com/office/drawing/2014/main" id="{7FE278F0-9734-7582-F21A-1773528D826B}"/>
              </a:ext>
            </a:extLst>
          </p:cNvPr>
          <p:cNvSpPr>
            <a:spLocks/>
          </p:cNvSpPr>
          <p:nvPr/>
        </p:nvSpPr>
        <p:spPr bwMode="auto">
          <a:xfrm>
            <a:off x="3564817" y="1412614"/>
            <a:ext cx="3340114" cy="823032"/>
          </a:xfrm>
          <a:prstGeom prst="rect">
            <a:avLst/>
          </a:prstGeom>
          <a:solidFill>
            <a:srgbClr val="A40800"/>
          </a:solidFill>
          <a:ln w="12700">
            <a:noFill/>
            <a:miter lim="800000"/>
            <a:headEnd/>
            <a:tailEnd/>
          </a:ln>
        </p:spPr>
        <p:txBody>
          <a:bodyPr lIns="0" tIns="0" rIns="0" bIns="0" anchor="ctr"/>
          <a:lstStyle/>
          <a:p>
            <a:pPr algn="ctr" eaLnBrk="1" fontAlgn="t" hangingPunct="1">
              <a:lnSpc>
                <a:spcPct val="90000"/>
              </a:lnSpc>
            </a:pPr>
            <a:r>
              <a:rPr kumimoji="0" lang="ja-JP" altLang="en-US" sz="3600" dirty="0">
                <a:solidFill>
                  <a:srgbClr val="FFFFFF"/>
                </a:solidFill>
                <a:effectLst>
                  <a:outerShdw blurRad="38100" dist="38100" dir="2700000" algn="tl">
                    <a:srgbClr val="000000">
                      <a:alpha val="43137"/>
                    </a:srgbClr>
                  </a:outerShdw>
                </a:effectLst>
                <a:latin typeface="メイリオ" pitchFamily="50" charset="-128"/>
                <a:ea typeface="メイリオ" pitchFamily="50" charset="-128"/>
                <a:cs typeface="ヒラギノ角ゴ ProN W6"/>
                <a:sym typeface="ヒラギノ角ゴ ProN W6"/>
              </a:rPr>
              <a:t>道路冠水発生</a:t>
            </a:r>
          </a:p>
        </p:txBody>
      </p:sp>
      <p:sp>
        <p:nvSpPr>
          <p:cNvPr id="7" name="テキスト ボックス 12">
            <a:extLst>
              <a:ext uri="{FF2B5EF4-FFF2-40B4-BE49-F238E27FC236}">
                <a16:creationId xmlns:a16="http://schemas.microsoft.com/office/drawing/2014/main" id="{C4D44C85-CCB9-3CB5-14F9-9D3EE0EE1AE3}"/>
              </a:ext>
            </a:extLst>
          </p:cNvPr>
          <p:cNvSpPr txBox="1">
            <a:spLocks noChangeArrowheads="1"/>
          </p:cNvSpPr>
          <p:nvPr/>
        </p:nvSpPr>
        <p:spPr bwMode="auto">
          <a:xfrm>
            <a:off x="7249886" y="0"/>
            <a:ext cx="4942114" cy="646331"/>
          </a:xfrm>
          <a:prstGeom prst="rect">
            <a:avLst/>
          </a:prstGeom>
          <a:solidFill>
            <a:schemeClr val="accent1"/>
          </a:solidFill>
          <a:ln w="9525">
            <a:noFill/>
            <a:miter lim="800000"/>
            <a:headEnd/>
            <a:tailEnd/>
          </a:ln>
        </p:spPr>
        <p:txBody>
          <a:bodyPr wrap="square">
            <a:spAutoFit/>
          </a:bodyPr>
          <a:lstStyle/>
          <a:p>
            <a:pPr algn="ctr" eaLnBrk="1" hangingPunct="1"/>
            <a:r>
              <a:rPr lang="en-US" altLang="ja-JP" sz="36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5</a:t>
            </a:r>
            <a:r>
              <a:rPr lang="ja-JP" altLang="en-US" sz="36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日（土）</a:t>
            </a:r>
            <a:r>
              <a:rPr lang="en-US" altLang="ja-JP" sz="36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17</a:t>
            </a:r>
            <a:r>
              <a:rPr lang="ja-JP" altLang="en-US" sz="36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時</a:t>
            </a:r>
            <a:r>
              <a:rPr lang="en-US" altLang="ja-JP" sz="36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00</a:t>
            </a:r>
            <a:r>
              <a:rPr lang="ja-JP" altLang="en-US" sz="36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分頃</a:t>
            </a:r>
          </a:p>
        </p:txBody>
      </p:sp>
      <p:sp>
        <p:nvSpPr>
          <p:cNvPr id="32" name="テキスト ボックス 31">
            <a:extLst>
              <a:ext uri="{FF2B5EF4-FFF2-40B4-BE49-F238E27FC236}">
                <a16:creationId xmlns:a16="http://schemas.microsoft.com/office/drawing/2014/main" id="{EC0359FB-6790-4CAE-895C-D3DFDA13B0AE}"/>
              </a:ext>
            </a:extLst>
          </p:cNvPr>
          <p:cNvSpPr txBox="1"/>
          <p:nvPr/>
        </p:nvSpPr>
        <p:spPr>
          <a:xfrm>
            <a:off x="8319" y="7991"/>
            <a:ext cx="3778600" cy="461665"/>
          </a:xfrm>
          <a:prstGeom prst="rect">
            <a:avLst/>
          </a:prstGeom>
          <a:solidFill>
            <a:srgbClr val="7030A0"/>
          </a:solidFill>
          <a:ln w="63500">
            <a:solidFill>
              <a:schemeClr val="accent6">
                <a:lumMod val="60000"/>
                <a:lumOff val="40000"/>
              </a:schemeClr>
            </a:solidFill>
          </a:ln>
        </p:spPr>
        <p:txBody>
          <a:bodyPr wrap="none" rtlCol="0">
            <a:spAutoFit/>
          </a:bodyPr>
          <a:lstStyle/>
          <a:p>
            <a:pPr algn="r" fontAlgn="t"/>
            <a:r>
              <a:rPr lang="ja-JP" altLang="en-US" sz="2400"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状況付与（</a:t>
            </a:r>
            <a:r>
              <a:rPr lang="ja-JP" altLang="en-US" sz="24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警戒レベル</a:t>
            </a:r>
            <a:r>
              <a:rPr lang="en-US" altLang="ja-JP" sz="24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4</a:t>
            </a:r>
            <a:r>
              <a:rPr lang="ja-JP" altLang="en-US" sz="2400"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a:t>
            </a:r>
          </a:p>
        </p:txBody>
      </p:sp>
      <p:sp>
        <p:nvSpPr>
          <p:cNvPr id="9" name="楕円 7">
            <a:extLst>
              <a:ext uri="{FF2B5EF4-FFF2-40B4-BE49-F238E27FC236}">
                <a16:creationId xmlns:a16="http://schemas.microsoft.com/office/drawing/2014/main" id="{2B52841E-0155-F0FD-A999-4828C3212762}"/>
              </a:ext>
            </a:extLst>
          </p:cNvPr>
          <p:cNvSpPr/>
          <p:nvPr/>
        </p:nvSpPr>
        <p:spPr>
          <a:xfrm rot="18100152">
            <a:off x="3748314" y="4199269"/>
            <a:ext cx="377419" cy="537524"/>
          </a:xfrm>
          <a:prstGeom prst="ellipse">
            <a:avLst/>
          </a:prstGeom>
          <a:solidFill>
            <a:srgbClr val="00FFFF">
              <a:alpha val="40000"/>
            </a:srgbClr>
          </a:solidFill>
          <a:ln w="57150">
            <a:solidFill>
              <a:srgbClr val="00B0F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楕円 7">
            <a:extLst>
              <a:ext uri="{FF2B5EF4-FFF2-40B4-BE49-F238E27FC236}">
                <a16:creationId xmlns:a16="http://schemas.microsoft.com/office/drawing/2014/main" id="{2A18B1D2-E868-8057-1ACD-C02A7EAB605D}"/>
              </a:ext>
            </a:extLst>
          </p:cNvPr>
          <p:cNvSpPr/>
          <p:nvPr/>
        </p:nvSpPr>
        <p:spPr>
          <a:xfrm rot="9493778">
            <a:off x="5344377" y="3053459"/>
            <a:ext cx="255689" cy="639656"/>
          </a:xfrm>
          <a:prstGeom prst="ellipse">
            <a:avLst/>
          </a:prstGeom>
          <a:solidFill>
            <a:srgbClr val="00FFFF">
              <a:alpha val="40000"/>
            </a:srgbClr>
          </a:solidFill>
          <a:ln w="57150">
            <a:solidFill>
              <a:srgbClr val="00B0F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 name="テキスト ボックス 3">
            <a:extLst>
              <a:ext uri="{FF2B5EF4-FFF2-40B4-BE49-F238E27FC236}">
                <a16:creationId xmlns:a16="http://schemas.microsoft.com/office/drawing/2014/main" id="{45E35A0C-AFBA-7D91-8582-169F50242965}"/>
              </a:ext>
            </a:extLst>
          </p:cNvPr>
          <p:cNvSpPr txBox="1"/>
          <p:nvPr/>
        </p:nvSpPr>
        <p:spPr>
          <a:xfrm>
            <a:off x="11146807" y="5766418"/>
            <a:ext cx="1045193" cy="600164"/>
          </a:xfrm>
          <a:prstGeom prst="rect">
            <a:avLst/>
          </a:prstGeom>
          <a:noFill/>
        </p:spPr>
        <p:txBody>
          <a:bodyPr wrap="square" rtlCol="0">
            <a:spAutoFit/>
          </a:bodyPr>
          <a:lstStyle/>
          <a:p>
            <a:r>
              <a:rPr kumimoji="1" lang="ja-JP" altLang="en-US" sz="1100" dirty="0"/>
              <a:t>地図：福島県総合防災情報システムより</a:t>
            </a:r>
          </a:p>
        </p:txBody>
      </p:sp>
    </p:spTree>
    <p:extLst>
      <p:ext uri="{BB962C8B-B14F-4D97-AF65-F5344CB8AC3E}">
        <p14:creationId xmlns:p14="http://schemas.microsoft.com/office/powerpoint/2010/main" val="21459329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E843A5-87A3-5359-AA64-BDABC083F735}"/>
            </a:ext>
          </a:extLst>
        </p:cNvPr>
        <p:cNvGrpSpPr/>
        <p:nvPr/>
      </p:nvGrpSpPr>
      <p:grpSpPr>
        <a:xfrm>
          <a:off x="0" y="0"/>
          <a:ext cx="0" cy="0"/>
          <a:chOff x="0" y="0"/>
          <a:chExt cx="0" cy="0"/>
        </a:xfrm>
      </p:grpSpPr>
      <p:sp>
        <p:nvSpPr>
          <p:cNvPr id="26" name="正方形/長方形 25">
            <a:extLst>
              <a:ext uri="{FF2B5EF4-FFF2-40B4-BE49-F238E27FC236}">
                <a16:creationId xmlns:a16="http://schemas.microsoft.com/office/drawing/2014/main" id="{7C036291-4BBA-9BC6-AD31-7D65612DD7E1}"/>
              </a:ext>
            </a:extLst>
          </p:cNvPr>
          <p:cNvSpPr/>
          <p:nvPr/>
        </p:nvSpPr>
        <p:spPr bwMode="auto">
          <a:xfrm>
            <a:off x="9768408" y="3247808"/>
            <a:ext cx="1280592" cy="3240360"/>
          </a:xfrm>
          <a:prstGeom prst="rect">
            <a:avLst/>
          </a:prstGeom>
          <a:solidFill>
            <a:srgbClr val="FFFF00"/>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sp>
        <p:nvSpPr>
          <p:cNvPr id="38" name="正方形/長方形 37">
            <a:extLst>
              <a:ext uri="{FF2B5EF4-FFF2-40B4-BE49-F238E27FC236}">
                <a16:creationId xmlns:a16="http://schemas.microsoft.com/office/drawing/2014/main" id="{D21DB140-8D74-D8B9-AB78-AF42F4761A9D}"/>
              </a:ext>
            </a:extLst>
          </p:cNvPr>
          <p:cNvSpPr/>
          <p:nvPr/>
        </p:nvSpPr>
        <p:spPr bwMode="auto">
          <a:xfrm>
            <a:off x="9750120" y="4039896"/>
            <a:ext cx="1280592" cy="2448272"/>
          </a:xfrm>
          <a:prstGeom prst="rect">
            <a:avLst/>
          </a:prstGeom>
          <a:solidFill>
            <a:srgbClr val="FF2800"/>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dirty="0">
              <a:solidFill>
                <a:srgbClr val="000000"/>
              </a:solidFill>
              <a:latin typeface="Gill Sans" charset="0"/>
              <a:ea typeface="ヒラギノ角ゴ ProN W3" charset="0"/>
              <a:cs typeface="ヒラギノ角ゴ ProN W3" charset="0"/>
              <a:sym typeface="Gill Sans" charset="0"/>
            </a:endParaRPr>
          </a:p>
        </p:txBody>
      </p:sp>
      <p:pic>
        <p:nvPicPr>
          <p:cNvPr id="17411" name="Picture 10">
            <a:extLst>
              <a:ext uri="{FF2B5EF4-FFF2-40B4-BE49-F238E27FC236}">
                <a16:creationId xmlns:a16="http://schemas.microsoft.com/office/drawing/2014/main" id="{53A7F174-C627-5A01-09DB-41A5A56D4130}"/>
              </a:ext>
            </a:extLst>
          </p:cNvPr>
          <p:cNvPicPr>
            <a:picLocks noChangeAspect="1" noChangeArrowheads="1"/>
          </p:cNvPicPr>
          <p:nvPr/>
        </p:nvPicPr>
        <p:blipFill>
          <a:blip r:embed="rId3"/>
          <a:srcRect/>
          <a:stretch>
            <a:fillRect/>
          </a:stretch>
        </p:blipFill>
        <p:spPr bwMode="auto">
          <a:xfrm>
            <a:off x="2147788" y="549275"/>
            <a:ext cx="1135062" cy="1600200"/>
          </a:xfrm>
          <a:prstGeom prst="rect">
            <a:avLst/>
          </a:prstGeom>
          <a:noFill/>
          <a:ln w="9525">
            <a:noFill/>
            <a:miter lim="800000"/>
            <a:headEnd/>
            <a:tailEnd/>
          </a:ln>
        </p:spPr>
      </p:pic>
      <p:sp>
        <p:nvSpPr>
          <p:cNvPr id="10" name="テキスト ボックス 9">
            <a:extLst>
              <a:ext uri="{FF2B5EF4-FFF2-40B4-BE49-F238E27FC236}">
                <a16:creationId xmlns:a16="http://schemas.microsoft.com/office/drawing/2014/main" id="{5387D3E9-ABEA-61C0-D95F-96B3DAD9207A}"/>
              </a:ext>
            </a:extLst>
          </p:cNvPr>
          <p:cNvSpPr txBox="1">
            <a:spLocks noChangeArrowheads="1"/>
          </p:cNvSpPr>
          <p:nvPr/>
        </p:nvSpPr>
        <p:spPr bwMode="auto">
          <a:xfrm>
            <a:off x="3443188" y="688976"/>
            <a:ext cx="5716630" cy="1323439"/>
          </a:xfrm>
          <a:prstGeom prst="rect">
            <a:avLst/>
          </a:prstGeom>
          <a:solidFill>
            <a:schemeClr val="accent6">
              <a:lumMod val="20000"/>
              <a:lumOff val="80000"/>
            </a:schemeClr>
          </a:solidFill>
          <a:ln w="9525">
            <a:noFill/>
            <a:miter lim="800000"/>
            <a:headEnd/>
            <a:tailEnd/>
          </a:ln>
        </p:spPr>
        <p:txBody>
          <a:bodyPr wrap="none">
            <a:spAutoFit/>
          </a:bodyPr>
          <a:lstStyle/>
          <a:p>
            <a:pPr eaLnBrk="1" fontAlgn="t" hangingPunct="1">
              <a:defRPr/>
            </a:pPr>
            <a:r>
              <a:rPr lang="en-US" altLang="ja-JP" sz="4000" dirty="0">
                <a:latin typeface="メイリオ" pitchFamily="50" charset="-128"/>
                <a:ea typeface="メイリオ" pitchFamily="50" charset="-128"/>
              </a:rPr>
              <a:t>10</a:t>
            </a:r>
            <a:r>
              <a:rPr lang="ja-JP" altLang="en-US" sz="4000" dirty="0">
                <a:latin typeface="メイリオ" pitchFamily="50" charset="-128"/>
                <a:ea typeface="メイリオ" pitchFamily="50" charset="-128"/>
              </a:rPr>
              <a:t>月</a:t>
            </a:r>
            <a:r>
              <a:rPr lang="en-US" altLang="ja-JP" sz="4000" dirty="0">
                <a:latin typeface="メイリオ" pitchFamily="50" charset="-128"/>
                <a:ea typeface="メイリオ" pitchFamily="50" charset="-128"/>
              </a:rPr>
              <a:t>5</a:t>
            </a:r>
            <a:r>
              <a:rPr lang="ja-JP" altLang="en-US" sz="4000" dirty="0">
                <a:latin typeface="メイリオ" pitchFamily="50" charset="-128"/>
                <a:ea typeface="メイリオ" pitchFamily="50" charset="-128"/>
              </a:rPr>
              <a:t>日（土）</a:t>
            </a:r>
            <a:r>
              <a:rPr lang="en-US" altLang="ja-JP" sz="4000" dirty="0">
                <a:latin typeface="メイリオ" pitchFamily="50" charset="-128"/>
                <a:ea typeface="メイリオ" pitchFamily="50" charset="-128"/>
              </a:rPr>
              <a:t>15:00</a:t>
            </a:r>
            <a:r>
              <a:rPr lang="ja-JP" altLang="en-US" sz="4000" dirty="0">
                <a:latin typeface="メイリオ" pitchFamily="50" charset="-128"/>
                <a:ea typeface="メイリオ" pitchFamily="50" charset="-128"/>
              </a:rPr>
              <a:t>～</a:t>
            </a:r>
            <a:endParaRPr lang="en-US" altLang="ja-JP" sz="4000" dirty="0">
              <a:latin typeface="メイリオ" pitchFamily="50" charset="-128"/>
              <a:ea typeface="メイリオ" pitchFamily="50" charset="-128"/>
            </a:endParaRPr>
          </a:p>
          <a:p>
            <a:pPr eaLnBrk="1" fontAlgn="t" hangingPunct="1">
              <a:defRPr/>
            </a:pPr>
            <a:r>
              <a:rPr lang="en-US" altLang="ja-JP" sz="4000" dirty="0">
                <a:latin typeface="メイリオ" pitchFamily="50" charset="-128"/>
                <a:ea typeface="メイリオ" pitchFamily="50" charset="-128"/>
              </a:rPr>
              <a:t>10</a:t>
            </a:r>
            <a:r>
              <a:rPr lang="ja-JP" altLang="en-US" sz="4000" dirty="0">
                <a:latin typeface="メイリオ" pitchFamily="50" charset="-128"/>
                <a:ea typeface="メイリオ" pitchFamily="50" charset="-128"/>
              </a:rPr>
              <a:t>月</a:t>
            </a:r>
            <a:r>
              <a:rPr lang="en-US" altLang="ja-JP" sz="4000" dirty="0">
                <a:latin typeface="メイリオ" pitchFamily="50" charset="-128"/>
                <a:ea typeface="メイリオ" pitchFamily="50" charset="-128"/>
              </a:rPr>
              <a:t>5</a:t>
            </a:r>
            <a:r>
              <a:rPr lang="ja-JP" altLang="en-US" sz="4000" dirty="0">
                <a:latin typeface="メイリオ" pitchFamily="50" charset="-128"/>
                <a:ea typeface="メイリオ" pitchFamily="50" charset="-128"/>
              </a:rPr>
              <a:t>日（土）</a:t>
            </a:r>
            <a:r>
              <a:rPr lang="en-US" altLang="ja-JP" sz="4000" dirty="0">
                <a:latin typeface="メイリオ" pitchFamily="50" charset="-128"/>
                <a:ea typeface="メイリオ" pitchFamily="50" charset="-128"/>
              </a:rPr>
              <a:t>17:00</a:t>
            </a:r>
            <a:endParaRPr lang="ja-JP" altLang="en-US" sz="4000" dirty="0">
              <a:latin typeface="メイリオ" pitchFamily="50" charset="-128"/>
              <a:ea typeface="メイリオ" pitchFamily="50" charset="-128"/>
            </a:endParaRPr>
          </a:p>
        </p:txBody>
      </p:sp>
      <p:sp>
        <p:nvSpPr>
          <p:cNvPr id="36" name="テキスト ボックス 35">
            <a:extLst>
              <a:ext uri="{FF2B5EF4-FFF2-40B4-BE49-F238E27FC236}">
                <a16:creationId xmlns:a16="http://schemas.microsoft.com/office/drawing/2014/main" id="{EFDAA3E3-70A9-AC9C-D8FA-01E135F06EFB}"/>
              </a:ext>
            </a:extLst>
          </p:cNvPr>
          <p:cNvSpPr txBox="1"/>
          <p:nvPr/>
        </p:nvSpPr>
        <p:spPr>
          <a:xfrm>
            <a:off x="9770614" y="366208"/>
            <a:ext cx="1278386" cy="184666"/>
          </a:xfrm>
          <a:prstGeom prst="rect">
            <a:avLst/>
          </a:prstGeom>
          <a:noFill/>
        </p:spPr>
        <p:txBody>
          <a:bodyPr wrap="square" lIns="0" tIns="0" rIns="0" bIns="0" rtlCol="0">
            <a:spAutoFit/>
          </a:bodyPr>
          <a:lstStyle/>
          <a:p>
            <a:pPr algn="r"/>
            <a:r>
              <a:rPr lang="en-US" altLang="ja-JP" sz="1200" b="1" dirty="0">
                <a:latin typeface="メイリオ" pitchFamily="50" charset="-128"/>
                <a:ea typeface="メイリオ" pitchFamily="50" charset="-128"/>
              </a:rPr>
              <a:t>10</a:t>
            </a:r>
            <a:r>
              <a:rPr lang="ja-JP" altLang="en-US" sz="1200" b="1" dirty="0">
                <a:latin typeface="メイリオ" pitchFamily="50" charset="-128"/>
                <a:ea typeface="メイリオ" pitchFamily="50" charset="-128"/>
              </a:rPr>
              <a:t>月</a:t>
            </a:r>
            <a:r>
              <a:rPr lang="en-US" altLang="ja-JP" sz="1200" b="1" dirty="0">
                <a:latin typeface="メイリオ" pitchFamily="50" charset="-128"/>
                <a:ea typeface="メイリオ" pitchFamily="50" charset="-128"/>
              </a:rPr>
              <a:t>5</a:t>
            </a:r>
            <a:r>
              <a:rPr lang="ja-JP" altLang="en-US" sz="1200" b="1" dirty="0">
                <a:latin typeface="メイリオ" pitchFamily="50" charset="-128"/>
                <a:ea typeface="メイリオ" pitchFamily="50" charset="-128"/>
              </a:rPr>
              <a:t>日（土）</a:t>
            </a:r>
          </a:p>
        </p:txBody>
      </p:sp>
      <p:sp>
        <p:nvSpPr>
          <p:cNvPr id="16" name="角丸四角形 15">
            <a:extLst>
              <a:ext uri="{FF2B5EF4-FFF2-40B4-BE49-F238E27FC236}">
                <a16:creationId xmlns:a16="http://schemas.microsoft.com/office/drawing/2014/main" id="{C7976F5A-C7BA-651A-41E7-47A4EDADB141}"/>
              </a:ext>
            </a:extLst>
          </p:cNvPr>
          <p:cNvSpPr>
            <a:spLocks noChangeAspect="1"/>
          </p:cNvSpPr>
          <p:nvPr/>
        </p:nvSpPr>
        <p:spPr bwMode="auto">
          <a:xfrm>
            <a:off x="1142187" y="207744"/>
            <a:ext cx="8625408" cy="6556738"/>
          </a:xfrm>
          <a:prstGeom prst="roundRect">
            <a:avLst>
              <a:gd name="adj" fmla="val 4000"/>
            </a:avLst>
          </a:prstGeom>
          <a:noFill/>
          <a:ln w="63500" cap="flat" cmpd="sng" algn="ctr">
            <a:solidFill>
              <a:schemeClr val="accent6">
                <a:lumMod val="60000"/>
                <a:lumOff val="40000"/>
              </a:schemeClr>
            </a:solidFill>
            <a:prstDash val="solid"/>
            <a:round/>
            <a:headEnd type="none" w="med" len="med"/>
            <a:tailEnd type="none" w="med" len="med"/>
          </a:ln>
          <a:effectLst/>
        </p:spPr>
        <p:txBody>
          <a:bodyPr/>
          <a:lstStyle/>
          <a:p>
            <a:pPr algn="ctr" eaLnBrk="1" hangingPunct="1">
              <a:defRPr/>
            </a:pPr>
            <a:endParaRPr kumimoji="0" lang="ja-JP" altLang="en-US">
              <a:latin typeface="Gill Sans" charset="0"/>
              <a:ea typeface="ヒラギノ角ゴ ProN W3" charset="0"/>
              <a:cs typeface="ヒラギノ角ゴ ProN W3" charset="0"/>
              <a:sym typeface="Gill Sans" charset="0"/>
            </a:endParaRPr>
          </a:p>
        </p:txBody>
      </p:sp>
      <p:sp>
        <p:nvSpPr>
          <p:cNvPr id="6" name="テキスト ボックス 12">
            <a:extLst>
              <a:ext uri="{FF2B5EF4-FFF2-40B4-BE49-F238E27FC236}">
                <a16:creationId xmlns:a16="http://schemas.microsoft.com/office/drawing/2014/main" id="{61E9C2C3-4660-667F-3190-0ED875A1FDF0}"/>
              </a:ext>
            </a:extLst>
          </p:cNvPr>
          <p:cNvSpPr txBox="1">
            <a:spLocks noChangeArrowheads="1"/>
          </p:cNvSpPr>
          <p:nvPr/>
        </p:nvSpPr>
        <p:spPr bwMode="auto">
          <a:xfrm>
            <a:off x="1877877" y="5324922"/>
            <a:ext cx="8024954" cy="584775"/>
          </a:xfrm>
          <a:prstGeom prst="rect">
            <a:avLst/>
          </a:prstGeom>
          <a:noFill/>
          <a:ln w="9525">
            <a:noFill/>
            <a:miter lim="800000"/>
            <a:headEnd/>
            <a:tailEnd/>
          </a:ln>
        </p:spPr>
        <p:txBody>
          <a:bodyPr wrap="none">
            <a:spAutoFit/>
          </a:bodyPr>
          <a:lstStyle/>
          <a:p>
            <a:r>
              <a:rPr lang="ja-JP" altLang="en-US" sz="3200" dirty="0">
                <a:latin typeface="メイリオ" pitchFamily="50" charset="-128"/>
                <a:ea typeface="メイリオ" pitchFamily="50" charset="-128"/>
              </a:rPr>
              <a:t>（日の出：</a:t>
            </a:r>
            <a:r>
              <a:rPr lang="en-US" altLang="ja-JP" sz="3200" dirty="0">
                <a:latin typeface="メイリオ" pitchFamily="50" charset="-128"/>
                <a:ea typeface="メイリオ" pitchFamily="50" charset="-128"/>
              </a:rPr>
              <a:t>5</a:t>
            </a:r>
            <a:r>
              <a:rPr lang="ja-JP" altLang="en-US" sz="3200" dirty="0">
                <a:latin typeface="メイリオ" pitchFamily="50" charset="-128"/>
                <a:ea typeface="メイリオ" pitchFamily="50" charset="-128"/>
              </a:rPr>
              <a:t>時</a:t>
            </a:r>
            <a:r>
              <a:rPr lang="en-US" altLang="ja-JP" sz="3200" dirty="0">
                <a:latin typeface="メイリオ" pitchFamily="50" charset="-128"/>
                <a:ea typeface="メイリオ" pitchFamily="50" charset="-128"/>
              </a:rPr>
              <a:t>30</a:t>
            </a:r>
            <a:r>
              <a:rPr lang="ja-JP" altLang="en-US" sz="3200" dirty="0">
                <a:latin typeface="メイリオ" pitchFamily="50" charset="-128"/>
                <a:ea typeface="メイリオ" pitchFamily="50" charset="-128"/>
              </a:rPr>
              <a:t>分頃、日の入</a:t>
            </a:r>
            <a:r>
              <a:rPr lang="ja-JP" altLang="en-US" sz="3200">
                <a:latin typeface="メイリオ" pitchFamily="50" charset="-128"/>
                <a:ea typeface="メイリオ" pitchFamily="50" charset="-128"/>
              </a:rPr>
              <a:t>：</a:t>
            </a:r>
            <a:r>
              <a:rPr lang="en-US" altLang="ja-JP" sz="3200" dirty="0">
                <a:latin typeface="メイリオ" pitchFamily="50" charset="-128"/>
                <a:ea typeface="メイリオ" pitchFamily="50" charset="-128"/>
              </a:rPr>
              <a:t>18</a:t>
            </a:r>
            <a:r>
              <a:rPr lang="ja-JP" altLang="en-US" sz="3200">
                <a:latin typeface="メイリオ" pitchFamily="50" charset="-128"/>
                <a:ea typeface="メイリオ" pitchFamily="50" charset="-128"/>
              </a:rPr>
              <a:t>時</a:t>
            </a:r>
            <a:r>
              <a:rPr lang="ja-JP" altLang="en-US" sz="3200" dirty="0">
                <a:latin typeface="メイリオ" pitchFamily="50" charset="-128"/>
                <a:ea typeface="メイリオ" pitchFamily="50" charset="-128"/>
              </a:rPr>
              <a:t>頃）</a:t>
            </a:r>
          </a:p>
        </p:txBody>
      </p:sp>
      <p:sp>
        <p:nvSpPr>
          <p:cNvPr id="9" name="正方形/長方形 8">
            <a:extLst>
              <a:ext uri="{FF2B5EF4-FFF2-40B4-BE49-F238E27FC236}">
                <a16:creationId xmlns:a16="http://schemas.microsoft.com/office/drawing/2014/main" id="{2827FDB6-8BD5-3447-7F65-18647B8EAEEE}"/>
              </a:ext>
            </a:extLst>
          </p:cNvPr>
          <p:cNvSpPr/>
          <p:nvPr/>
        </p:nvSpPr>
        <p:spPr>
          <a:xfrm>
            <a:off x="1621481" y="4559483"/>
            <a:ext cx="7992888" cy="1354217"/>
          </a:xfrm>
          <a:prstGeom prst="rect">
            <a:avLst/>
          </a:prstGeom>
        </p:spPr>
        <p:txBody>
          <a:bodyPr wrap="square">
            <a:spAutoFit/>
          </a:bodyPr>
          <a:lstStyle/>
          <a:p>
            <a:pPr algn="ctr">
              <a:defRPr/>
            </a:pPr>
            <a:r>
              <a:rPr lang="ja-JP" altLang="en-US" sz="3200" dirty="0">
                <a:latin typeface="メイリオ" pitchFamily="50" charset="-128"/>
                <a:ea typeface="メイリオ" pitchFamily="50" charset="-128"/>
              </a:rPr>
              <a:t>外は猛烈な雨です</a:t>
            </a:r>
            <a:endParaRPr lang="en-US" altLang="ja-JP" sz="3200" dirty="0">
              <a:latin typeface="メイリオ" pitchFamily="50" charset="-128"/>
              <a:ea typeface="メイリオ" pitchFamily="50" charset="-128"/>
            </a:endParaRPr>
          </a:p>
          <a:p>
            <a:pPr algn="ctr">
              <a:defRPr/>
            </a:pPr>
            <a:endParaRPr lang="en-US" altLang="ja-JP" sz="3200" dirty="0">
              <a:latin typeface="メイリオ" pitchFamily="50" charset="-128"/>
              <a:ea typeface="メイリオ" pitchFamily="50" charset="-128"/>
            </a:endParaRPr>
          </a:p>
          <a:p>
            <a:pPr algn="ctr">
              <a:defRPr/>
            </a:pPr>
            <a:endParaRPr lang="ja-JP" altLang="en-US" dirty="0">
              <a:latin typeface="メイリオ" pitchFamily="50" charset="-128"/>
              <a:ea typeface="メイリオ" pitchFamily="50" charset="-128"/>
            </a:endParaRPr>
          </a:p>
        </p:txBody>
      </p:sp>
      <p:sp>
        <p:nvSpPr>
          <p:cNvPr id="2" name="正方形/長方形 13">
            <a:extLst>
              <a:ext uri="{FF2B5EF4-FFF2-40B4-BE49-F238E27FC236}">
                <a16:creationId xmlns:a16="http://schemas.microsoft.com/office/drawing/2014/main" id="{02B5DE6A-5975-E49E-6D06-886F5B64A04C}"/>
              </a:ext>
            </a:extLst>
          </p:cNvPr>
          <p:cNvSpPr>
            <a:spLocks noChangeArrowheads="1"/>
          </p:cNvSpPr>
          <p:nvPr/>
        </p:nvSpPr>
        <p:spPr bwMode="auto">
          <a:xfrm>
            <a:off x="1722783" y="2322817"/>
            <a:ext cx="7122765" cy="2062103"/>
          </a:xfrm>
          <a:prstGeom prst="rect">
            <a:avLst/>
          </a:prstGeom>
          <a:noFill/>
          <a:ln w="9525">
            <a:solidFill>
              <a:schemeClr val="accent1"/>
            </a:solidFill>
            <a:miter lim="800000"/>
            <a:headEnd/>
            <a:tailEnd/>
          </a:ln>
        </p:spPr>
        <p:txBody>
          <a:bodyPr wrap="square" rIns="144000">
            <a:spAutoFit/>
          </a:bodyPr>
          <a:lstStyle/>
          <a:p>
            <a:pPr marL="266700" algn="ctr" fontAlgn="t"/>
            <a:r>
              <a:rPr lang="ja-JP" altLang="en-US" sz="3200" dirty="0">
                <a:latin typeface="メイリオ" pitchFamily="50" charset="-128"/>
                <a:ea typeface="メイリオ" pitchFamily="50" charset="-128"/>
              </a:rPr>
              <a:t>どのような対応をとるか</a:t>
            </a:r>
          </a:p>
          <a:p>
            <a:pPr marL="266700" algn="ctr" fontAlgn="t"/>
            <a:r>
              <a:rPr lang="ja-JP" altLang="en-US" sz="3200" dirty="0">
                <a:latin typeface="メイリオ" pitchFamily="50" charset="-128"/>
                <a:ea typeface="メイリオ" pitchFamily="50" charset="-128"/>
              </a:rPr>
              <a:t>皆で話し合って下さい</a:t>
            </a:r>
            <a:endParaRPr lang="en-US" altLang="ja-JP" sz="3200" dirty="0">
              <a:latin typeface="メイリオ" pitchFamily="50" charset="-128"/>
              <a:ea typeface="メイリオ" pitchFamily="50" charset="-128"/>
            </a:endParaRPr>
          </a:p>
          <a:p>
            <a:pPr marL="266700" algn="ctr" fontAlgn="t"/>
            <a:r>
              <a:rPr lang="ja-JP" altLang="en-US" sz="3200" b="1" dirty="0">
                <a:latin typeface="メイリオ" pitchFamily="50" charset="-128"/>
                <a:ea typeface="メイリオ" pitchFamily="50" charset="-128"/>
              </a:rPr>
              <a:t>「いつ、</a:t>
            </a:r>
            <a:r>
              <a:rPr lang="ja-JP" altLang="en-US" sz="3200" b="1" dirty="0">
                <a:solidFill>
                  <a:srgbClr val="FFFF00"/>
                </a:solidFill>
                <a:highlight>
                  <a:srgbClr val="C0C0C0"/>
                </a:highlight>
                <a:latin typeface="メイリオ" pitchFamily="50" charset="-128"/>
                <a:ea typeface="メイリオ" pitchFamily="50" charset="-128"/>
              </a:rPr>
              <a:t>誰が、</a:t>
            </a:r>
            <a:r>
              <a:rPr lang="ja-JP" altLang="en-US" sz="3200" b="1">
                <a:solidFill>
                  <a:srgbClr val="0070C0"/>
                </a:solidFill>
                <a:latin typeface="メイリオ" pitchFamily="50" charset="-128"/>
                <a:ea typeface="メイリオ" pitchFamily="50" charset="-128"/>
              </a:rPr>
              <a:t>何を、</a:t>
            </a:r>
            <a:r>
              <a:rPr lang="ja-JP" altLang="en-US" sz="3200" b="1">
                <a:solidFill>
                  <a:srgbClr val="FF7C80"/>
                </a:solidFill>
                <a:latin typeface="メイリオ" pitchFamily="50" charset="-128"/>
                <a:ea typeface="メイリオ" pitchFamily="50" charset="-128"/>
              </a:rPr>
              <a:t>何を使って</a:t>
            </a:r>
            <a:r>
              <a:rPr lang="ja-JP" altLang="en-US" sz="3200" b="1">
                <a:latin typeface="メイリオ" pitchFamily="50" charset="-128"/>
                <a:ea typeface="メイリオ" pitchFamily="50" charset="-128"/>
              </a:rPr>
              <a:t>」</a:t>
            </a:r>
            <a:endParaRPr lang="ja-JP" altLang="en-US" sz="3200" b="1" dirty="0">
              <a:latin typeface="メイリオ" pitchFamily="50" charset="-128"/>
              <a:ea typeface="メイリオ" pitchFamily="50" charset="-128"/>
            </a:endParaRPr>
          </a:p>
          <a:p>
            <a:pPr marL="266700" algn="ctr" fontAlgn="t"/>
            <a:endParaRPr lang="ja-JP" altLang="en-US" sz="3200" dirty="0">
              <a:latin typeface="メイリオ" pitchFamily="50" charset="-128"/>
              <a:ea typeface="メイリオ" pitchFamily="50" charset="-128"/>
            </a:endParaRPr>
          </a:p>
        </p:txBody>
      </p:sp>
      <p:sp>
        <p:nvSpPr>
          <p:cNvPr id="3" name="テキスト ボックス 2">
            <a:extLst>
              <a:ext uri="{FF2B5EF4-FFF2-40B4-BE49-F238E27FC236}">
                <a16:creationId xmlns:a16="http://schemas.microsoft.com/office/drawing/2014/main" id="{CD930E3A-D039-829D-E6EA-818F0EA486D9}"/>
              </a:ext>
            </a:extLst>
          </p:cNvPr>
          <p:cNvSpPr txBox="1"/>
          <p:nvPr/>
        </p:nvSpPr>
        <p:spPr>
          <a:xfrm>
            <a:off x="258488" y="182430"/>
            <a:ext cx="3778600" cy="461665"/>
          </a:xfrm>
          <a:prstGeom prst="rect">
            <a:avLst/>
          </a:prstGeom>
          <a:solidFill>
            <a:srgbClr val="7030A0"/>
          </a:solidFill>
          <a:ln w="63500">
            <a:solidFill>
              <a:schemeClr val="accent6">
                <a:lumMod val="60000"/>
                <a:lumOff val="40000"/>
              </a:schemeClr>
            </a:solidFill>
          </a:ln>
        </p:spPr>
        <p:txBody>
          <a:bodyPr wrap="none" rtlCol="0">
            <a:spAutoFit/>
          </a:bodyPr>
          <a:lstStyle/>
          <a:p>
            <a:pPr algn="r" fontAlgn="t"/>
            <a:r>
              <a:rPr lang="ja-JP" altLang="en-US" sz="2400"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状況付与（</a:t>
            </a:r>
            <a:r>
              <a:rPr lang="ja-JP" altLang="en-US" sz="24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警戒レベル</a:t>
            </a:r>
            <a:r>
              <a:rPr lang="en-US" altLang="ja-JP" sz="24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4</a:t>
            </a:r>
            <a:r>
              <a:rPr lang="ja-JP" altLang="en-US" sz="2400"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a:t>
            </a:r>
          </a:p>
        </p:txBody>
      </p:sp>
      <p:sp>
        <p:nvSpPr>
          <p:cNvPr id="27" name="正方形/長方形 26">
            <a:extLst>
              <a:ext uri="{FF2B5EF4-FFF2-40B4-BE49-F238E27FC236}">
                <a16:creationId xmlns:a16="http://schemas.microsoft.com/office/drawing/2014/main" id="{E1E464E8-AE12-4DE1-0883-83579CE4ECF1}"/>
              </a:ext>
            </a:extLst>
          </p:cNvPr>
          <p:cNvSpPr/>
          <p:nvPr/>
        </p:nvSpPr>
        <p:spPr bwMode="auto">
          <a:xfrm>
            <a:off x="9765389" y="4615960"/>
            <a:ext cx="1280592" cy="1872208"/>
          </a:xfrm>
          <a:prstGeom prst="rect">
            <a:avLst/>
          </a:prstGeom>
          <a:solidFill>
            <a:srgbClr val="AA00AA"/>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sp>
        <p:nvSpPr>
          <p:cNvPr id="31" name="テキスト ボックス 30">
            <a:extLst>
              <a:ext uri="{FF2B5EF4-FFF2-40B4-BE49-F238E27FC236}">
                <a16:creationId xmlns:a16="http://schemas.microsoft.com/office/drawing/2014/main" id="{E6816C26-D447-C09A-E27F-09BAB88A92C1}"/>
              </a:ext>
            </a:extLst>
          </p:cNvPr>
          <p:cNvSpPr txBox="1"/>
          <p:nvPr/>
        </p:nvSpPr>
        <p:spPr>
          <a:xfrm>
            <a:off x="9819382" y="728672"/>
            <a:ext cx="1211330" cy="184666"/>
          </a:xfrm>
          <a:prstGeom prst="rect">
            <a:avLst/>
          </a:prstGeom>
          <a:noFill/>
        </p:spPr>
        <p:txBody>
          <a:bodyPr wrap="square" lIns="0" tIns="0" rIns="0" bIns="0" rtlCol="0">
            <a:spAutoFit/>
          </a:bodyPr>
          <a:lstStyle/>
          <a:p>
            <a:pPr algn="ctr" fontAlgn="t"/>
            <a:r>
              <a:rPr lang="ja-JP" altLang="en-US" sz="1200" b="1" dirty="0">
                <a:latin typeface="メイリオ" pitchFamily="50" charset="-128"/>
                <a:ea typeface="メイリオ" pitchFamily="50" charset="-128"/>
              </a:rPr>
              <a:t>警戒</a:t>
            </a:r>
            <a:r>
              <a:rPr lang="en-US" altLang="ja-JP" sz="1200" b="1" dirty="0">
                <a:latin typeface="メイリオ" pitchFamily="50" charset="-128"/>
                <a:ea typeface="メイリオ" pitchFamily="50" charset="-128"/>
              </a:rPr>
              <a:t>Lv.1</a:t>
            </a:r>
            <a:endParaRPr lang="ja-JP" altLang="en-US" sz="1200" b="1" dirty="0">
              <a:latin typeface="メイリオ" pitchFamily="50" charset="-128"/>
              <a:ea typeface="メイリオ" pitchFamily="50" charset="-128"/>
            </a:endParaRPr>
          </a:p>
        </p:txBody>
      </p:sp>
      <p:sp>
        <p:nvSpPr>
          <p:cNvPr id="32" name="テキスト ボックス 31">
            <a:extLst>
              <a:ext uri="{FF2B5EF4-FFF2-40B4-BE49-F238E27FC236}">
                <a16:creationId xmlns:a16="http://schemas.microsoft.com/office/drawing/2014/main" id="{7EE8D120-94CF-0347-35FF-CB6ED779024F}"/>
              </a:ext>
            </a:extLst>
          </p:cNvPr>
          <p:cNvSpPr txBox="1"/>
          <p:nvPr/>
        </p:nvSpPr>
        <p:spPr>
          <a:xfrm>
            <a:off x="9770614" y="3212956"/>
            <a:ext cx="1278386" cy="184666"/>
          </a:xfrm>
          <a:prstGeom prst="rect">
            <a:avLst/>
          </a:prstGeom>
          <a:noFill/>
        </p:spPr>
        <p:txBody>
          <a:bodyPr wrap="square" lIns="0" tIns="0" rIns="0" bIns="0" rtlCol="0">
            <a:spAutoFit/>
          </a:bodyPr>
          <a:lstStyle/>
          <a:p>
            <a:pPr algn="ctr" fontAlgn="t"/>
            <a:r>
              <a:rPr lang="ja-JP" altLang="en-US" sz="1200" b="1" dirty="0">
                <a:latin typeface="メイリオ" pitchFamily="50" charset="-128"/>
                <a:ea typeface="メイリオ" pitchFamily="50" charset="-128"/>
              </a:rPr>
              <a:t>警戒</a:t>
            </a:r>
            <a:r>
              <a:rPr lang="en-US" altLang="ja-JP" sz="1200" b="1" dirty="0">
                <a:latin typeface="メイリオ" pitchFamily="50" charset="-128"/>
                <a:ea typeface="メイリオ" pitchFamily="50" charset="-128"/>
              </a:rPr>
              <a:t>Lv.2</a:t>
            </a:r>
            <a:endParaRPr lang="ja-JP" altLang="en-US" sz="1200" b="1" dirty="0">
              <a:latin typeface="メイリオ" pitchFamily="50" charset="-128"/>
              <a:ea typeface="メイリオ" pitchFamily="50" charset="-128"/>
            </a:endParaRPr>
          </a:p>
        </p:txBody>
      </p:sp>
      <p:sp>
        <p:nvSpPr>
          <p:cNvPr id="33" name="テキスト ボックス 32">
            <a:extLst>
              <a:ext uri="{FF2B5EF4-FFF2-40B4-BE49-F238E27FC236}">
                <a16:creationId xmlns:a16="http://schemas.microsoft.com/office/drawing/2014/main" id="{FF9664B5-C832-9DE7-0942-7133CE7E0B77}"/>
              </a:ext>
            </a:extLst>
          </p:cNvPr>
          <p:cNvSpPr txBox="1"/>
          <p:nvPr/>
        </p:nvSpPr>
        <p:spPr>
          <a:xfrm>
            <a:off x="9765388" y="4607386"/>
            <a:ext cx="1278386" cy="184666"/>
          </a:xfrm>
          <a:prstGeom prst="rect">
            <a:avLst/>
          </a:prstGeom>
          <a:noFill/>
        </p:spPr>
        <p:txBody>
          <a:bodyPr wrap="square" lIns="0" tIns="0" rIns="0" bIns="0" rtlCol="0">
            <a:spAutoFit/>
          </a:bodyPr>
          <a:lstStyle/>
          <a:p>
            <a:pPr algn="ctr" fontAlgn="t"/>
            <a:r>
              <a:rPr lang="ja-JP" altLang="en-US" sz="1200" b="1" dirty="0">
                <a:solidFill>
                  <a:schemeClr val="bg1"/>
                </a:solidFill>
                <a:latin typeface="メイリオ" pitchFamily="50" charset="-128"/>
                <a:ea typeface="メイリオ" pitchFamily="50" charset="-128"/>
              </a:rPr>
              <a:t>土砂災害警戒情報</a:t>
            </a:r>
          </a:p>
        </p:txBody>
      </p:sp>
      <p:sp>
        <p:nvSpPr>
          <p:cNvPr id="34" name="テキスト ボックス 33">
            <a:extLst>
              <a:ext uri="{FF2B5EF4-FFF2-40B4-BE49-F238E27FC236}">
                <a16:creationId xmlns:a16="http://schemas.microsoft.com/office/drawing/2014/main" id="{794E2F68-6561-66E8-8C93-7BDE332FA81F}"/>
              </a:ext>
            </a:extLst>
          </p:cNvPr>
          <p:cNvSpPr txBox="1"/>
          <p:nvPr/>
        </p:nvSpPr>
        <p:spPr>
          <a:xfrm>
            <a:off x="9765389" y="4888782"/>
            <a:ext cx="1278386" cy="184666"/>
          </a:xfrm>
          <a:prstGeom prst="rect">
            <a:avLst/>
          </a:prstGeom>
          <a:noFill/>
        </p:spPr>
        <p:txBody>
          <a:bodyPr wrap="square" lIns="0" tIns="0" rIns="0" bIns="0" rtlCol="0">
            <a:spAutoFit/>
          </a:bodyPr>
          <a:lstStyle/>
          <a:p>
            <a:pPr algn="ctr" fontAlgn="t"/>
            <a:r>
              <a:rPr lang="ja-JP" altLang="en-US" sz="1200" b="1" dirty="0">
                <a:solidFill>
                  <a:schemeClr val="bg1"/>
                </a:solidFill>
                <a:latin typeface="メイリオ" pitchFamily="50" charset="-128"/>
                <a:ea typeface="メイリオ" pitchFamily="50" charset="-128"/>
              </a:rPr>
              <a:t>警戒</a:t>
            </a:r>
            <a:r>
              <a:rPr lang="en-US" altLang="ja-JP" sz="1200" b="1" dirty="0">
                <a:solidFill>
                  <a:schemeClr val="bg1"/>
                </a:solidFill>
                <a:latin typeface="メイリオ" pitchFamily="50" charset="-128"/>
                <a:ea typeface="メイリオ" pitchFamily="50" charset="-128"/>
              </a:rPr>
              <a:t>Lv.</a:t>
            </a:r>
            <a:r>
              <a:rPr lang="ja-JP" altLang="en-US" sz="1200" b="1" dirty="0">
                <a:solidFill>
                  <a:schemeClr val="bg1"/>
                </a:solidFill>
                <a:latin typeface="メイリオ" pitchFamily="50" charset="-128"/>
                <a:ea typeface="メイリオ" pitchFamily="50" charset="-128"/>
              </a:rPr>
              <a:t>４</a:t>
            </a:r>
          </a:p>
        </p:txBody>
      </p:sp>
      <p:sp>
        <p:nvSpPr>
          <p:cNvPr id="37" name="テキスト ボックス 36">
            <a:extLst>
              <a:ext uri="{FF2B5EF4-FFF2-40B4-BE49-F238E27FC236}">
                <a16:creationId xmlns:a16="http://schemas.microsoft.com/office/drawing/2014/main" id="{A8256FA8-7BD3-630D-96C9-4D37A200920B}"/>
              </a:ext>
            </a:extLst>
          </p:cNvPr>
          <p:cNvSpPr txBox="1"/>
          <p:nvPr/>
        </p:nvSpPr>
        <p:spPr>
          <a:xfrm>
            <a:off x="9708319" y="4084904"/>
            <a:ext cx="1278386" cy="184666"/>
          </a:xfrm>
          <a:prstGeom prst="rect">
            <a:avLst/>
          </a:prstGeom>
          <a:noFill/>
        </p:spPr>
        <p:txBody>
          <a:bodyPr wrap="square" lIns="0" tIns="0" rIns="0" bIns="0" rtlCol="0">
            <a:spAutoFit/>
          </a:bodyPr>
          <a:lstStyle/>
          <a:p>
            <a:pPr algn="ctr" fontAlgn="t"/>
            <a:r>
              <a:rPr lang="ja-JP" altLang="en-US" sz="1200" b="1" dirty="0">
                <a:solidFill>
                  <a:schemeClr val="bg1"/>
                </a:solidFill>
                <a:latin typeface="メイリオ" pitchFamily="50" charset="-128"/>
                <a:ea typeface="メイリオ" pitchFamily="50" charset="-128"/>
              </a:rPr>
              <a:t>警戒</a:t>
            </a:r>
            <a:r>
              <a:rPr lang="en-US" altLang="ja-JP" sz="1200" b="1" dirty="0">
                <a:solidFill>
                  <a:schemeClr val="bg1"/>
                </a:solidFill>
                <a:latin typeface="メイリオ" pitchFamily="50" charset="-128"/>
                <a:ea typeface="メイリオ" pitchFamily="50" charset="-128"/>
              </a:rPr>
              <a:t>L</a:t>
            </a:r>
            <a:r>
              <a:rPr lang="ja-JP" altLang="en-US" sz="1200" b="1" dirty="0">
                <a:solidFill>
                  <a:schemeClr val="bg1"/>
                </a:solidFill>
                <a:latin typeface="メイリオ" pitchFamily="50" charset="-128"/>
                <a:ea typeface="メイリオ" pitchFamily="50" charset="-128"/>
              </a:rPr>
              <a:t>ｖ</a:t>
            </a:r>
            <a:r>
              <a:rPr lang="en-US" altLang="ja-JP" sz="1200" b="1" dirty="0">
                <a:solidFill>
                  <a:schemeClr val="bg1"/>
                </a:solidFill>
                <a:latin typeface="メイリオ" pitchFamily="50" charset="-128"/>
                <a:ea typeface="メイリオ" pitchFamily="50" charset="-128"/>
              </a:rPr>
              <a:t>.</a:t>
            </a:r>
            <a:r>
              <a:rPr lang="ja-JP" altLang="en-US" sz="1200" b="1" dirty="0">
                <a:solidFill>
                  <a:schemeClr val="bg1"/>
                </a:solidFill>
                <a:latin typeface="メイリオ" pitchFamily="50" charset="-128"/>
                <a:ea typeface="メイリオ" pitchFamily="50" charset="-128"/>
              </a:rPr>
              <a:t>３</a:t>
            </a:r>
          </a:p>
        </p:txBody>
      </p:sp>
      <p:sp>
        <p:nvSpPr>
          <p:cNvPr id="39" name="山形 30">
            <a:extLst>
              <a:ext uri="{FF2B5EF4-FFF2-40B4-BE49-F238E27FC236}">
                <a16:creationId xmlns:a16="http://schemas.microsoft.com/office/drawing/2014/main" id="{7AF803A1-6261-531A-E220-0127E344BAAA}"/>
              </a:ext>
            </a:extLst>
          </p:cNvPr>
          <p:cNvSpPr/>
          <p:nvPr/>
        </p:nvSpPr>
        <p:spPr bwMode="auto">
          <a:xfrm rot="5400000">
            <a:off x="9468477" y="5297132"/>
            <a:ext cx="1872208" cy="1249528"/>
          </a:xfrm>
          <a:prstGeom prst="chevron">
            <a:avLst>
              <a:gd name="adj" fmla="val 20216"/>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graphicFrame>
        <p:nvGraphicFramePr>
          <p:cNvPr id="40" name="表 39">
            <a:extLst>
              <a:ext uri="{FF2B5EF4-FFF2-40B4-BE49-F238E27FC236}">
                <a16:creationId xmlns:a16="http://schemas.microsoft.com/office/drawing/2014/main" id="{A5AEE3A1-2E40-29B3-E33F-24597C803B6B}"/>
              </a:ext>
            </a:extLst>
          </p:cNvPr>
          <p:cNvGraphicFramePr>
            <a:graphicFrameLocks noGrp="1"/>
          </p:cNvGraphicFramePr>
          <p:nvPr>
            <p:extLst>
              <p:ext uri="{D42A27DB-BD31-4B8C-83A1-F6EECF244321}">
                <p14:modId xmlns:p14="http://schemas.microsoft.com/office/powerpoint/2010/main" val="4289174432"/>
              </p:ext>
            </p:extLst>
          </p:nvPr>
        </p:nvGraphicFramePr>
        <p:xfrm>
          <a:off x="9827158" y="-28337"/>
          <a:ext cx="1280592" cy="6455280"/>
        </p:xfrm>
        <a:graphic>
          <a:graphicData uri="http://schemas.openxmlformats.org/drawingml/2006/table">
            <a:tbl>
              <a:tblPr firstRow="1" bandRow="1">
                <a:tableStyleId>{0E3FDE45-AF77-4B5C-9715-49D594BDF05E}</a:tableStyleId>
              </a:tblPr>
              <a:tblGrid>
                <a:gridCol w="1280592">
                  <a:extLst>
                    <a:ext uri="{9D8B030D-6E8A-4147-A177-3AD203B41FA5}">
                      <a16:colId xmlns:a16="http://schemas.microsoft.com/office/drawing/2014/main" val="20000"/>
                    </a:ext>
                  </a:extLst>
                </a:gridCol>
              </a:tblGrid>
              <a:tr h="288032">
                <a:tc>
                  <a:txBody>
                    <a:bodyPr/>
                    <a:lstStyle/>
                    <a:p>
                      <a:pPr algn="ctr"/>
                      <a:r>
                        <a:rPr kumimoji="1" lang="en-US" altLang="ja-JP" sz="1600" dirty="0">
                          <a:solidFill>
                            <a:schemeClr val="tx1"/>
                          </a:solidFill>
                          <a:latin typeface="メイリオ" pitchFamily="50" charset="-128"/>
                          <a:ea typeface="メイリオ" pitchFamily="50" charset="-128"/>
                        </a:rPr>
                        <a:t>【</a:t>
                      </a:r>
                      <a:r>
                        <a:rPr kumimoji="1" lang="ja-JP" altLang="en-US" sz="1600" dirty="0">
                          <a:solidFill>
                            <a:schemeClr val="tx1"/>
                          </a:solidFill>
                          <a:latin typeface="メイリオ" pitchFamily="50" charset="-128"/>
                          <a:ea typeface="メイリオ" pitchFamily="50" charset="-128"/>
                        </a:rPr>
                        <a:t>流れ</a:t>
                      </a:r>
                      <a:r>
                        <a:rPr kumimoji="1" lang="en-US" altLang="ja-JP" sz="1600" dirty="0">
                          <a:solidFill>
                            <a:schemeClr val="tx1"/>
                          </a:solidFill>
                          <a:latin typeface="メイリオ" pitchFamily="50" charset="-128"/>
                          <a:ea typeface="メイリオ" pitchFamily="50" charset="-128"/>
                        </a:rPr>
                        <a:t>】</a:t>
                      </a:r>
                      <a:endParaRPr kumimoji="1" lang="ja-JP" altLang="en-US" sz="1600" dirty="0">
                        <a:solidFill>
                          <a:schemeClr val="tx1"/>
                        </a:solidFill>
                        <a:latin typeface="メイリオ" pitchFamily="50" charset="-128"/>
                        <a:ea typeface="メイリオ" pitchFamily="50" charset="-128"/>
                      </a:endParaRPr>
                    </a:p>
                  </a:txBody>
                  <a:tcPr>
                    <a:lnT w="12700" cap="flat" cmpd="sng" algn="ctr">
                      <a:noFill/>
                      <a:prstDash val="solid"/>
                      <a:round/>
                      <a:headEnd type="none" w="med" len="med"/>
                      <a:tailEnd type="none" w="med" len="med"/>
                    </a:lnT>
                  </a:tcPr>
                </a:tc>
                <a:extLst>
                  <a:ext uri="{0D108BD9-81ED-4DB2-BD59-A6C34878D82A}">
                    <a16:rowId xmlns:a16="http://schemas.microsoft.com/office/drawing/2014/main" val="10000"/>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1"/>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2"/>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3"/>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4"/>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5"/>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6"/>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7"/>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8"/>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9"/>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586604687"/>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E26F1339-261A-A64D-25AF-844B82DB1105}"/>
              </a:ext>
            </a:extLst>
          </p:cNvPr>
          <p:cNvSpPr/>
          <p:nvPr/>
        </p:nvSpPr>
        <p:spPr>
          <a:xfrm>
            <a:off x="1216759" y="33281"/>
            <a:ext cx="8640960" cy="1333012"/>
          </a:xfrm>
          <a:prstGeom prst="rect">
            <a:avLst/>
          </a:prstGeom>
          <a:solidFill>
            <a:schemeClr val="accent6">
              <a:lumMod val="20000"/>
              <a:lumOff val="80000"/>
            </a:schemeClr>
          </a:solidFill>
        </p:spPr>
        <p:txBody>
          <a:bodyPr wrap="square" lIns="396000" tIns="360000" rIns="0">
            <a:spAutoFit/>
          </a:bodyPr>
          <a:lstStyle/>
          <a:p>
            <a:pPr algn="ctr" fontAlgn="t">
              <a:defRPr/>
            </a:pPr>
            <a:r>
              <a:rPr lang="en-US" altLang="ja-JP" sz="6000" dirty="0">
                <a:latin typeface="メイリオ" pitchFamily="50" charset="-128"/>
                <a:ea typeface="メイリオ" pitchFamily="50" charset="-128"/>
              </a:rPr>
              <a:t>10</a:t>
            </a:r>
            <a:r>
              <a:rPr lang="ja-JP" altLang="en-US" sz="6000" dirty="0">
                <a:latin typeface="メイリオ" pitchFamily="50" charset="-128"/>
                <a:ea typeface="メイリオ" pitchFamily="50" charset="-128"/>
              </a:rPr>
              <a:t>月</a:t>
            </a:r>
            <a:r>
              <a:rPr lang="en-US" altLang="ja-JP" sz="6000" dirty="0">
                <a:latin typeface="メイリオ" pitchFamily="50" charset="-128"/>
                <a:ea typeface="メイリオ" pitchFamily="50" charset="-128"/>
              </a:rPr>
              <a:t>5</a:t>
            </a:r>
            <a:r>
              <a:rPr lang="ja-JP" altLang="en-US" sz="6000" dirty="0">
                <a:latin typeface="メイリオ" pitchFamily="50" charset="-128"/>
                <a:ea typeface="メイリオ" pitchFamily="50" charset="-128"/>
              </a:rPr>
              <a:t>日（土）</a:t>
            </a:r>
            <a:endParaRPr lang="ja-JP" altLang="en-US" sz="6000" dirty="0"/>
          </a:p>
        </p:txBody>
      </p:sp>
      <p:sp>
        <p:nvSpPr>
          <p:cNvPr id="28" name="正方形/長方形 27"/>
          <p:cNvSpPr/>
          <p:nvPr/>
        </p:nvSpPr>
        <p:spPr bwMode="auto">
          <a:xfrm>
            <a:off x="9768408" y="3247808"/>
            <a:ext cx="1280592" cy="3240360"/>
          </a:xfrm>
          <a:prstGeom prst="rect">
            <a:avLst/>
          </a:prstGeom>
          <a:solidFill>
            <a:srgbClr val="FFFF00"/>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sp>
        <p:nvSpPr>
          <p:cNvPr id="29" name="正方形/長方形 28"/>
          <p:cNvSpPr/>
          <p:nvPr/>
        </p:nvSpPr>
        <p:spPr bwMode="auto">
          <a:xfrm>
            <a:off x="9763644" y="4039896"/>
            <a:ext cx="1280592" cy="2448272"/>
          </a:xfrm>
          <a:prstGeom prst="rect">
            <a:avLst/>
          </a:prstGeom>
          <a:solidFill>
            <a:srgbClr val="FF2800"/>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sp>
        <p:nvSpPr>
          <p:cNvPr id="30" name="正方形/長方形 29"/>
          <p:cNvSpPr/>
          <p:nvPr/>
        </p:nvSpPr>
        <p:spPr bwMode="auto">
          <a:xfrm>
            <a:off x="9765389" y="4615960"/>
            <a:ext cx="1280592" cy="1872208"/>
          </a:xfrm>
          <a:prstGeom prst="rect">
            <a:avLst/>
          </a:prstGeom>
          <a:solidFill>
            <a:srgbClr val="AA00AA"/>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sp>
        <p:nvSpPr>
          <p:cNvPr id="34" name="正方形/長方形 33"/>
          <p:cNvSpPr/>
          <p:nvPr/>
        </p:nvSpPr>
        <p:spPr bwMode="auto">
          <a:xfrm>
            <a:off x="9765389" y="5624072"/>
            <a:ext cx="1280592" cy="864096"/>
          </a:xfrm>
          <a:prstGeom prst="rect">
            <a:avLst/>
          </a:prstGeom>
          <a:solidFill>
            <a:schemeClr val="tx1"/>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sp>
        <p:nvSpPr>
          <p:cNvPr id="17420" name="Rectangle 6"/>
          <p:cNvSpPr>
            <a:spLocks/>
          </p:cNvSpPr>
          <p:nvPr/>
        </p:nvSpPr>
        <p:spPr bwMode="auto">
          <a:xfrm>
            <a:off x="1719934" y="2218274"/>
            <a:ext cx="7594888" cy="482060"/>
          </a:xfrm>
          <a:prstGeom prst="rect">
            <a:avLst/>
          </a:prstGeom>
          <a:solidFill>
            <a:srgbClr val="0C000C"/>
          </a:solidFill>
          <a:ln w="9525">
            <a:noFill/>
            <a:miter lim="800000"/>
            <a:headEnd/>
            <a:tailEnd/>
          </a:ln>
        </p:spPr>
        <p:txBody>
          <a:bodyPr lIns="0" tIns="0" rIns="0" bIns="0"/>
          <a:lstStyle/>
          <a:p>
            <a:pPr algn="ctr" eaLnBrk="1" fontAlgn="t" hangingPunct="1">
              <a:lnSpc>
                <a:spcPct val="90000"/>
              </a:lnSpc>
            </a:pPr>
            <a:r>
              <a:rPr kumimoji="0" lang="ja-JP" altLang="en-US" sz="3600" dirty="0">
                <a:solidFill>
                  <a:schemeClr val="bg1"/>
                </a:solidFill>
                <a:latin typeface="メイリオ" pitchFamily="50" charset="-128"/>
                <a:ea typeface="メイリオ" pitchFamily="50" charset="-128"/>
                <a:sym typeface="ヒラギノ角ゴ ProN W6"/>
              </a:rPr>
              <a:t>大雨特別警報（土砂災害）</a:t>
            </a:r>
            <a:endParaRPr kumimoji="0" lang="ja-JP" altLang="en-US" sz="3600" b="1" dirty="0">
              <a:solidFill>
                <a:schemeClr val="bg1"/>
              </a:solidFill>
              <a:latin typeface="メイリオ" pitchFamily="50" charset="-128"/>
              <a:ea typeface="メイリオ" pitchFamily="50" charset="-128"/>
              <a:sym typeface="ヒラギノ角ゴ ProN W6"/>
            </a:endParaRPr>
          </a:p>
        </p:txBody>
      </p:sp>
      <p:sp>
        <p:nvSpPr>
          <p:cNvPr id="17421" name="テキスト ボックス 14"/>
          <p:cNvSpPr txBox="1">
            <a:spLocks noChangeArrowheads="1"/>
          </p:cNvSpPr>
          <p:nvPr/>
        </p:nvSpPr>
        <p:spPr bwMode="auto">
          <a:xfrm>
            <a:off x="1303244" y="1584620"/>
            <a:ext cx="4501300" cy="553998"/>
          </a:xfrm>
          <a:prstGeom prst="rect">
            <a:avLst/>
          </a:prstGeom>
          <a:noFill/>
          <a:ln w="9525">
            <a:noFill/>
            <a:miter lim="800000"/>
            <a:headEnd/>
            <a:tailEnd/>
          </a:ln>
        </p:spPr>
        <p:txBody>
          <a:bodyPr wrap="square" lIns="0" tIns="0" rIns="0" bIns="0">
            <a:spAutoFit/>
          </a:bodyPr>
          <a:lstStyle/>
          <a:p>
            <a:pPr algn="ctr"/>
            <a:r>
              <a:rPr lang="en-US" altLang="ja-JP" sz="3600" dirty="0">
                <a:latin typeface="メイリオ" pitchFamily="50" charset="-128"/>
                <a:ea typeface="メイリオ" pitchFamily="50" charset="-128"/>
              </a:rPr>
              <a:t>5</a:t>
            </a:r>
            <a:r>
              <a:rPr lang="ja-JP" altLang="en-US" sz="3600" dirty="0">
                <a:latin typeface="メイリオ" pitchFamily="50" charset="-128"/>
                <a:ea typeface="メイリオ" pitchFamily="50" charset="-128"/>
              </a:rPr>
              <a:t>日（土）</a:t>
            </a:r>
            <a:r>
              <a:rPr lang="en-US" altLang="ja-JP" sz="3600" dirty="0">
                <a:latin typeface="メイリオ" pitchFamily="50" charset="-128"/>
                <a:ea typeface="メイリオ" pitchFamily="50" charset="-128"/>
              </a:rPr>
              <a:t>22</a:t>
            </a:r>
            <a:r>
              <a:rPr lang="ja-JP" altLang="en-US" sz="3600" dirty="0">
                <a:latin typeface="メイリオ" pitchFamily="50" charset="-128"/>
                <a:ea typeface="メイリオ" pitchFamily="50" charset="-128"/>
              </a:rPr>
              <a:t>時</a:t>
            </a:r>
            <a:r>
              <a:rPr lang="en-US" altLang="ja-JP" sz="3600" dirty="0">
                <a:latin typeface="メイリオ" pitchFamily="50" charset="-128"/>
                <a:ea typeface="メイリオ" pitchFamily="50" charset="-128"/>
              </a:rPr>
              <a:t>10</a:t>
            </a:r>
            <a:r>
              <a:rPr lang="ja-JP" altLang="en-US" sz="3600" dirty="0">
                <a:latin typeface="メイリオ" pitchFamily="50" charset="-128"/>
                <a:ea typeface="メイリオ" pitchFamily="50" charset="-128"/>
              </a:rPr>
              <a:t>分</a:t>
            </a:r>
          </a:p>
        </p:txBody>
      </p:sp>
      <p:sp>
        <p:nvSpPr>
          <p:cNvPr id="17422" name="正方形/長方形 15"/>
          <p:cNvSpPr>
            <a:spLocks noChangeArrowheads="1"/>
          </p:cNvSpPr>
          <p:nvPr/>
        </p:nvSpPr>
        <p:spPr bwMode="auto">
          <a:xfrm>
            <a:off x="1647197" y="2843368"/>
            <a:ext cx="5075237" cy="461963"/>
          </a:xfrm>
          <a:prstGeom prst="rect">
            <a:avLst/>
          </a:prstGeom>
          <a:noFill/>
          <a:ln w="9525">
            <a:noFill/>
            <a:miter lim="800000"/>
            <a:headEnd/>
            <a:tailEnd/>
          </a:ln>
        </p:spPr>
        <p:txBody>
          <a:bodyPr>
            <a:spAutoFit/>
          </a:bodyPr>
          <a:lstStyle/>
          <a:p>
            <a:pPr algn="ctr" eaLnBrk="1" hangingPunct="1"/>
            <a:r>
              <a:rPr kumimoji="0" lang="ja-JP" altLang="en-US" sz="2400" b="1" dirty="0">
                <a:latin typeface="メイリオ" pitchFamily="50" charset="-128"/>
                <a:ea typeface="メイリオ" pitchFamily="50" charset="-128"/>
                <a:cs typeface="ヒラギノ角ゴ ProN W6"/>
              </a:rPr>
              <a:t>警戒レベル</a:t>
            </a:r>
            <a:r>
              <a:rPr kumimoji="0" lang="en-US" altLang="ja-JP" sz="2400" b="1" dirty="0">
                <a:latin typeface="メイリオ" pitchFamily="50" charset="-128"/>
                <a:ea typeface="メイリオ" pitchFamily="50" charset="-128"/>
                <a:cs typeface="ヒラギノ角ゴ ProN W6"/>
              </a:rPr>
              <a:t>5</a:t>
            </a:r>
            <a:r>
              <a:rPr kumimoji="0" lang="ja-JP" altLang="en-US" sz="2400" b="1" dirty="0">
                <a:latin typeface="メイリオ" pitchFamily="50" charset="-128"/>
                <a:ea typeface="メイリオ" pitchFamily="50" charset="-128"/>
                <a:cs typeface="ヒラギノ角ゴ ProN W6"/>
              </a:rPr>
              <a:t>　緊急安全確保　相当</a:t>
            </a:r>
          </a:p>
        </p:txBody>
      </p:sp>
      <p:sp>
        <p:nvSpPr>
          <p:cNvPr id="35" name="山形 34"/>
          <p:cNvSpPr/>
          <p:nvPr/>
        </p:nvSpPr>
        <p:spPr bwMode="auto">
          <a:xfrm rot="5400000">
            <a:off x="10002305" y="5884425"/>
            <a:ext cx="864096" cy="1249528"/>
          </a:xfrm>
          <a:prstGeom prst="chevron">
            <a:avLst>
              <a:gd name="adj" fmla="val 20216"/>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graphicFrame>
        <p:nvGraphicFramePr>
          <p:cNvPr id="17" name="表 16"/>
          <p:cNvGraphicFramePr>
            <a:graphicFrameLocks noGrp="1"/>
          </p:cNvGraphicFramePr>
          <p:nvPr>
            <p:extLst>
              <p:ext uri="{D42A27DB-BD31-4B8C-83A1-F6EECF244321}">
                <p14:modId xmlns:p14="http://schemas.microsoft.com/office/powerpoint/2010/main" val="40792857"/>
              </p:ext>
            </p:extLst>
          </p:nvPr>
        </p:nvGraphicFramePr>
        <p:xfrm>
          <a:off x="9755669" y="9341"/>
          <a:ext cx="1280592" cy="6455280"/>
        </p:xfrm>
        <a:graphic>
          <a:graphicData uri="http://schemas.openxmlformats.org/drawingml/2006/table">
            <a:tbl>
              <a:tblPr firstRow="1" bandRow="1">
                <a:tableStyleId>{0E3FDE45-AF77-4B5C-9715-49D594BDF05E}</a:tableStyleId>
              </a:tblPr>
              <a:tblGrid>
                <a:gridCol w="1280592">
                  <a:extLst>
                    <a:ext uri="{9D8B030D-6E8A-4147-A177-3AD203B41FA5}">
                      <a16:colId xmlns:a16="http://schemas.microsoft.com/office/drawing/2014/main" val="20000"/>
                    </a:ext>
                  </a:extLst>
                </a:gridCol>
              </a:tblGrid>
              <a:tr h="288032">
                <a:tc>
                  <a:txBody>
                    <a:bodyPr/>
                    <a:lstStyle/>
                    <a:p>
                      <a:pPr algn="ctr"/>
                      <a:r>
                        <a:rPr kumimoji="1" lang="en-US" altLang="ja-JP" sz="1600" dirty="0">
                          <a:solidFill>
                            <a:schemeClr val="tx1"/>
                          </a:solidFill>
                          <a:latin typeface="メイリオ" pitchFamily="50" charset="-128"/>
                          <a:ea typeface="メイリオ" pitchFamily="50" charset="-128"/>
                        </a:rPr>
                        <a:t>【</a:t>
                      </a:r>
                      <a:r>
                        <a:rPr kumimoji="1" lang="ja-JP" altLang="en-US" sz="1600" dirty="0">
                          <a:solidFill>
                            <a:schemeClr val="tx1"/>
                          </a:solidFill>
                          <a:latin typeface="メイリオ" pitchFamily="50" charset="-128"/>
                          <a:ea typeface="メイリオ" pitchFamily="50" charset="-128"/>
                        </a:rPr>
                        <a:t>流れ</a:t>
                      </a:r>
                      <a:r>
                        <a:rPr kumimoji="1" lang="en-US" altLang="ja-JP" sz="1600" dirty="0">
                          <a:solidFill>
                            <a:schemeClr val="tx1"/>
                          </a:solidFill>
                          <a:latin typeface="メイリオ" pitchFamily="50" charset="-128"/>
                          <a:ea typeface="メイリオ" pitchFamily="50" charset="-128"/>
                        </a:rPr>
                        <a:t>】</a:t>
                      </a:r>
                      <a:endParaRPr kumimoji="1" lang="ja-JP" altLang="en-US" sz="1600" dirty="0">
                        <a:solidFill>
                          <a:schemeClr val="tx1"/>
                        </a:solidFill>
                        <a:latin typeface="メイリオ" pitchFamily="50" charset="-128"/>
                        <a:ea typeface="メイリオ" pitchFamily="50" charset="-128"/>
                      </a:endParaRPr>
                    </a:p>
                  </a:txBody>
                  <a:tcPr>
                    <a:lnT w="12700" cap="flat" cmpd="sng" algn="ctr">
                      <a:noFill/>
                      <a:prstDash val="solid"/>
                      <a:round/>
                      <a:headEnd type="none" w="med" len="med"/>
                      <a:tailEnd type="none" w="med" len="med"/>
                    </a:lnT>
                  </a:tcPr>
                </a:tc>
                <a:extLst>
                  <a:ext uri="{0D108BD9-81ED-4DB2-BD59-A6C34878D82A}">
                    <a16:rowId xmlns:a16="http://schemas.microsoft.com/office/drawing/2014/main" val="10000"/>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1"/>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2"/>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3"/>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4"/>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5"/>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6"/>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7"/>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8"/>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9"/>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sp>
        <p:nvSpPr>
          <p:cNvPr id="20" name="テキスト ボックス 19"/>
          <p:cNvSpPr txBox="1"/>
          <p:nvPr/>
        </p:nvSpPr>
        <p:spPr>
          <a:xfrm>
            <a:off x="9819382" y="728672"/>
            <a:ext cx="1211330" cy="369332"/>
          </a:xfrm>
          <a:prstGeom prst="rect">
            <a:avLst/>
          </a:prstGeom>
          <a:noFill/>
        </p:spPr>
        <p:txBody>
          <a:bodyPr wrap="square" lIns="0" tIns="0" rIns="0" bIns="0" rtlCol="0">
            <a:spAutoFit/>
          </a:bodyPr>
          <a:lstStyle/>
          <a:p>
            <a:pPr algn="ctr" fontAlgn="t"/>
            <a:r>
              <a:rPr lang="ja-JP" altLang="en-US" sz="1200" b="1" dirty="0">
                <a:latin typeface="メイリオ" pitchFamily="50" charset="-128"/>
                <a:ea typeface="メイリオ" pitchFamily="50" charset="-128"/>
              </a:rPr>
              <a:t>警戒</a:t>
            </a:r>
            <a:r>
              <a:rPr lang="en-US" altLang="ja-JP" sz="1200" b="1" dirty="0">
                <a:latin typeface="メイリオ" pitchFamily="50" charset="-128"/>
                <a:ea typeface="メイリオ" pitchFamily="50" charset="-128"/>
              </a:rPr>
              <a:t>Lv.1</a:t>
            </a:r>
          </a:p>
          <a:p>
            <a:pPr algn="ctr" fontAlgn="t"/>
            <a:endParaRPr lang="ja-JP" altLang="en-US" sz="1200" b="1" dirty="0">
              <a:latin typeface="メイリオ" pitchFamily="50" charset="-128"/>
              <a:ea typeface="メイリオ" pitchFamily="50" charset="-128"/>
            </a:endParaRPr>
          </a:p>
        </p:txBody>
      </p:sp>
      <p:sp>
        <p:nvSpPr>
          <p:cNvPr id="21" name="テキスト ボックス 20"/>
          <p:cNvSpPr txBox="1"/>
          <p:nvPr/>
        </p:nvSpPr>
        <p:spPr>
          <a:xfrm>
            <a:off x="9770614" y="3212956"/>
            <a:ext cx="1278386" cy="184666"/>
          </a:xfrm>
          <a:prstGeom prst="rect">
            <a:avLst/>
          </a:prstGeom>
          <a:noFill/>
        </p:spPr>
        <p:txBody>
          <a:bodyPr wrap="square" lIns="0" tIns="0" rIns="0" bIns="0" rtlCol="0">
            <a:spAutoFit/>
          </a:bodyPr>
          <a:lstStyle/>
          <a:p>
            <a:pPr algn="ctr" fontAlgn="t"/>
            <a:r>
              <a:rPr lang="ja-JP" altLang="en-US" sz="1200" b="1" dirty="0">
                <a:latin typeface="メイリオ" pitchFamily="50" charset="-128"/>
                <a:ea typeface="メイリオ" pitchFamily="50" charset="-128"/>
              </a:rPr>
              <a:t>警戒</a:t>
            </a:r>
            <a:r>
              <a:rPr lang="en-US" altLang="ja-JP" sz="1200" b="1" dirty="0">
                <a:latin typeface="メイリオ" pitchFamily="50" charset="-128"/>
                <a:ea typeface="メイリオ" pitchFamily="50" charset="-128"/>
              </a:rPr>
              <a:t>Lv.2</a:t>
            </a:r>
            <a:endParaRPr lang="ja-JP" altLang="en-US" sz="1200" b="1" dirty="0">
              <a:latin typeface="メイリオ" pitchFamily="50" charset="-128"/>
              <a:ea typeface="メイリオ" pitchFamily="50" charset="-128"/>
            </a:endParaRPr>
          </a:p>
        </p:txBody>
      </p:sp>
      <p:sp>
        <p:nvSpPr>
          <p:cNvPr id="22" name="テキスト ボックス 21"/>
          <p:cNvSpPr txBox="1"/>
          <p:nvPr/>
        </p:nvSpPr>
        <p:spPr>
          <a:xfrm>
            <a:off x="9770614" y="4150300"/>
            <a:ext cx="1278386" cy="184666"/>
          </a:xfrm>
          <a:prstGeom prst="rect">
            <a:avLst/>
          </a:prstGeom>
          <a:noFill/>
        </p:spPr>
        <p:txBody>
          <a:bodyPr wrap="square" lIns="0" tIns="0" rIns="0" bIns="0" rtlCol="0">
            <a:spAutoFit/>
          </a:bodyPr>
          <a:lstStyle/>
          <a:p>
            <a:pPr algn="ctr" fontAlgn="t"/>
            <a:r>
              <a:rPr lang="ja-JP" altLang="en-US" sz="1200" b="1" dirty="0">
                <a:solidFill>
                  <a:schemeClr val="bg1"/>
                </a:solidFill>
                <a:latin typeface="メイリオ" pitchFamily="50" charset="-128"/>
                <a:ea typeface="メイリオ" pitchFamily="50" charset="-128"/>
              </a:rPr>
              <a:t>警戒</a:t>
            </a:r>
            <a:r>
              <a:rPr lang="en-US" altLang="ja-JP" sz="1200" b="1" dirty="0">
                <a:solidFill>
                  <a:schemeClr val="bg1"/>
                </a:solidFill>
                <a:latin typeface="メイリオ" pitchFamily="50" charset="-128"/>
                <a:ea typeface="メイリオ" pitchFamily="50" charset="-128"/>
              </a:rPr>
              <a:t>Lv.3</a:t>
            </a:r>
            <a:endParaRPr lang="ja-JP" altLang="en-US" sz="1200" b="1" dirty="0">
              <a:solidFill>
                <a:schemeClr val="bg1"/>
              </a:solidFill>
              <a:latin typeface="メイリオ" pitchFamily="50" charset="-128"/>
              <a:ea typeface="メイリオ" pitchFamily="50" charset="-128"/>
            </a:endParaRPr>
          </a:p>
        </p:txBody>
      </p:sp>
      <p:sp>
        <p:nvSpPr>
          <p:cNvPr id="23" name="テキスト ボックス 22"/>
          <p:cNvSpPr txBox="1"/>
          <p:nvPr/>
        </p:nvSpPr>
        <p:spPr>
          <a:xfrm>
            <a:off x="9798227" y="4650238"/>
            <a:ext cx="1278386" cy="184666"/>
          </a:xfrm>
          <a:prstGeom prst="rect">
            <a:avLst/>
          </a:prstGeom>
          <a:noFill/>
        </p:spPr>
        <p:txBody>
          <a:bodyPr wrap="square" lIns="0" tIns="0" rIns="0" bIns="0" rtlCol="0">
            <a:spAutoFit/>
          </a:bodyPr>
          <a:lstStyle/>
          <a:p>
            <a:pPr algn="ctr" fontAlgn="t"/>
            <a:r>
              <a:rPr lang="ja-JP" altLang="en-US" sz="1200" b="1" dirty="0">
                <a:solidFill>
                  <a:schemeClr val="bg1"/>
                </a:solidFill>
                <a:latin typeface="メイリオ" pitchFamily="50" charset="-128"/>
                <a:ea typeface="メイリオ" pitchFamily="50" charset="-128"/>
              </a:rPr>
              <a:t>土砂災害警戒情報</a:t>
            </a:r>
          </a:p>
        </p:txBody>
      </p:sp>
      <p:sp>
        <p:nvSpPr>
          <p:cNvPr id="24" name="テキスト ボックス 23"/>
          <p:cNvSpPr txBox="1"/>
          <p:nvPr/>
        </p:nvSpPr>
        <p:spPr>
          <a:xfrm>
            <a:off x="9726420" y="5633806"/>
            <a:ext cx="1278386" cy="184666"/>
          </a:xfrm>
          <a:prstGeom prst="rect">
            <a:avLst/>
          </a:prstGeom>
          <a:noFill/>
        </p:spPr>
        <p:txBody>
          <a:bodyPr wrap="square" lIns="0" tIns="0" rIns="0" bIns="0" rtlCol="0">
            <a:spAutoFit/>
          </a:bodyPr>
          <a:lstStyle/>
          <a:p>
            <a:pPr algn="ctr" fontAlgn="t"/>
            <a:r>
              <a:rPr lang="ja-JP" altLang="en-US" sz="1200" b="1" dirty="0">
                <a:solidFill>
                  <a:schemeClr val="bg1"/>
                </a:solidFill>
                <a:latin typeface="メイリオ" pitchFamily="50" charset="-128"/>
                <a:ea typeface="メイリオ" pitchFamily="50" charset="-128"/>
              </a:rPr>
              <a:t>大雨特別警報</a:t>
            </a:r>
          </a:p>
        </p:txBody>
      </p:sp>
      <p:sp>
        <p:nvSpPr>
          <p:cNvPr id="36" name="テキスト ボックス 35"/>
          <p:cNvSpPr txBox="1"/>
          <p:nvPr/>
        </p:nvSpPr>
        <p:spPr>
          <a:xfrm>
            <a:off x="9770614" y="366208"/>
            <a:ext cx="1278386" cy="184666"/>
          </a:xfrm>
          <a:prstGeom prst="rect">
            <a:avLst/>
          </a:prstGeom>
          <a:noFill/>
        </p:spPr>
        <p:txBody>
          <a:bodyPr wrap="square" lIns="0" tIns="0" rIns="0" bIns="0" rtlCol="0">
            <a:spAutoFit/>
          </a:bodyPr>
          <a:lstStyle/>
          <a:p>
            <a:pPr algn="r"/>
            <a:r>
              <a:rPr lang="en-US" altLang="ja-JP" sz="1200" b="1" dirty="0">
                <a:latin typeface="メイリオ" pitchFamily="50" charset="-128"/>
                <a:ea typeface="メイリオ" pitchFamily="50" charset="-128"/>
              </a:rPr>
              <a:t>10</a:t>
            </a:r>
            <a:r>
              <a:rPr lang="ja-JP" altLang="en-US" sz="1200" b="1" dirty="0">
                <a:latin typeface="メイリオ" pitchFamily="50" charset="-128"/>
                <a:ea typeface="メイリオ" pitchFamily="50" charset="-128"/>
              </a:rPr>
              <a:t>月</a:t>
            </a:r>
            <a:r>
              <a:rPr lang="en-US" altLang="ja-JP" sz="1200" b="1" dirty="0">
                <a:latin typeface="メイリオ" pitchFamily="50" charset="-128"/>
                <a:ea typeface="メイリオ" pitchFamily="50" charset="-128"/>
              </a:rPr>
              <a:t>5</a:t>
            </a:r>
            <a:r>
              <a:rPr lang="ja-JP" altLang="en-US" sz="1200" b="1" dirty="0">
                <a:latin typeface="メイリオ" pitchFamily="50" charset="-128"/>
                <a:ea typeface="メイリオ" pitchFamily="50" charset="-128"/>
              </a:rPr>
              <a:t>日（土）</a:t>
            </a:r>
          </a:p>
        </p:txBody>
      </p:sp>
      <p:sp>
        <p:nvSpPr>
          <p:cNvPr id="16" name="角丸四角形 15"/>
          <p:cNvSpPr>
            <a:spLocks noChangeAspect="1"/>
          </p:cNvSpPr>
          <p:nvPr/>
        </p:nvSpPr>
        <p:spPr bwMode="auto">
          <a:xfrm>
            <a:off x="1143570" y="1"/>
            <a:ext cx="8625408" cy="6858000"/>
          </a:xfrm>
          <a:prstGeom prst="roundRect">
            <a:avLst>
              <a:gd name="adj" fmla="val 4000"/>
            </a:avLst>
          </a:prstGeom>
          <a:noFill/>
          <a:ln w="63500" cap="flat" cmpd="sng" algn="ctr">
            <a:solidFill>
              <a:schemeClr val="accent6">
                <a:lumMod val="60000"/>
                <a:lumOff val="40000"/>
              </a:schemeClr>
            </a:solidFill>
            <a:prstDash val="solid"/>
            <a:round/>
            <a:headEnd type="none" w="med" len="med"/>
            <a:tailEnd type="none" w="med" len="med"/>
          </a:ln>
          <a:effectLst/>
        </p:spPr>
        <p:txBody>
          <a:bodyPr/>
          <a:lstStyle/>
          <a:p>
            <a:pPr algn="ctr" eaLnBrk="1" hangingPunct="1">
              <a:defRPr/>
            </a:pPr>
            <a:endParaRPr kumimoji="0" lang="ja-JP" altLang="en-US">
              <a:latin typeface="Gill Sans" charset="0"/>
              <a:ea typeface="ヒラギノ角ゴ ProN W3" charset="0"/>
              <a:cs typeface="ヒラギノ角ゴ ProN W3" charset="0"/>
              <a:sym typeface="Gill Sans" charset="0"/>
            </a:endParaRPr>
          </a:p>
        </p:txBody>
      </p:sp>
      <p:sp>
        <p:nvSpPr>
          <p:cNvPr id="32" name="テキスト ボックス 31"/>
          <p:cNvSpPr txBox="1"/>
          <p:nvPr/>
        </p:nvSpPr>
        <p:spPr>
          <a:xfrm>
            <a:off x="164872" y="135375"/>
            <a:ext cx="3778599" cy="461665"/>
          </a:xfrm>
          <a:prstGeom prst="rect">
            <a:avLst/>
          </a:prstGeom>
          <a:solidFill>
            <a:srgbClr val="0C000C"/>
          </a:solidFill>
          <a:ln w="63500">
            <a:solidFill>
              <a:schemeClr val="accent6">
                <a:lumMod val="60000"/>
                <a:lumOff val="40000"/>
              </a:schemeClr>
            </a:solidFill>
          </a:ln>
        </p:spPr>
        <p:txBody>
          <a:bodyPr wrap="none" rtlCol="0">
            <a:spAutoFit/>
          </a:bodyPr>
          <a:lstStyle/>
          <a:p>
            <a:pPr algn="r" fontAlgn="t"/>
            <a:r>
              <a:rPr lang="ja-JP" altLang="en-US" sz="2400" dirty="0">
                <a:solidFill>
                  <a:schemeClr val="bg1"/>
                </a:solidFill>
                <a:latin typeface="メイリオ" pitchFamily="50" charset="-128"/>
                <a:ea typeface="メイリオ" pitchFamily="50" charset="-128"/>
              </a:rPr>
              <a:t>状況付与（</a:t>
            </a:r>
            <a:r>
              <a:rPr lang="ja-JP" altLang="en-US" sz="2400" b="1" dirty="0">
                <a:solidFill>
                  <a:schemeClr val="bg1"/>
                </a:solidFill>
                <a:latin typeface="メイリオ" pitchFamily="50" charset="-128"/>
                <a:ea typeface="メイリオ" pitchFamily="50" charset="-128"/>
              </a:rPr>
              <a:t>警戒レベル</a:t>
            </a:r>
            <a:r>
              <a:rPr lang="en-US" altLang="ja-JP" sz="2400" b="1" dirty="0">
                <a:solidFill>
                  <a:schemeClr val="bg1"/>
                </a:solidFill>
                <a:latin typeface="メイリオ" pitchFamily="50" charset="-128"/>
                <a:ea typeface="メイリオ" pitchFamily="50" charset="-128"/>
              </a:rPr>
              <a:t>5</a:t>
            </a:r>
            <a:r>
              <a:rPr lang="ja-JP" altLang="en-US" sz="2400" dirty="0">
                <a:solidFill>
                  <a:schemeClr val="bg1"/>
                </a:solidFill>
                <a:latin typeface="メイリオ" pitchFamily="50" charset="-128"/>
                <a:ea typeface="メイリオ" pitchFamily="50" charset="-128"/>
              </a:rPr>
              <a:t>）</a:t>
            </a:r>
          </a:p>
        </p:txBody>
      </p:sp>
      <p:sp>
        <p:nvSpPr>
          <p:cNvPr id="33" name="テキスト ボックス 14"/>
          <p:cNvSpPr txBox="1">
            <a:spLocks noChangeArrowheads="1"/>
          </p:cNvSpPr>
          <p:nvPr/>
        </p:nvSpPr>
        <p:spPr bwMode="auto">
          <a:xfrm>
            <a:off x="1138806" y="3637776"/>
            <a:ext cx="4879563" cy="553998"/>
          </a:xfrm>
          <a:prstGeom prst="rect">
            <a:avLst/>
          </a:prstGeom>
          <a:noFill/>
          <a:ln w="9525">
            <a:noFill/>
            <a:miter lim="800000"/>
            <a:headEnd/>
            <a:tailEnd/>
          </a:ln>
        </p:spPr>
        <p:txBody>
          <a:bodyPr wrap="square" lIns="0" tIns="0" rIns="0" bIns="0">
            <a:spAutoFit/>
          </a:bodyPr>
          <a:lstStyle/>
          <a:p>
            <a:pPr algn="ctr"/>
            <a:r>
              <a:rPr lang="en-US" altLang="ja-JP" sz="3600" dirty="0">
                <a:latin typeface="メイリオ" pitchFamily="50" charset="-128"/>
                <a:ea typeface="メイリオ" pitchFamily="50" charset="-128"/>
              </a:rPr>
              <a:t>5</a:t>
            </a:r>
            <a:r>
              <a:rPr lang="ja-JP" altLang="en-US" sz="3600" dirty="0">
                <a:latin typeface="メイリオ" pitchFamily="50" charset="-128"/>
                <a:ea typeface="メイリオ" pitchFamily="50" charset="-128"/>
              </a:rPr>
              <a:t>日（土）</a:t>
            </a:r>
            <a:r>
              <a:rPr lang="en-US" altLang="ja-JP" sz="3600" dirty="0">
                <a:latin typeface="メイリオ" pitchFamily="50" charset="-128"/>
                <a:ea typeface="メイリオ" pitchFamily="50" charset="-128"/>
              </a:rPr>
              <a:t>22</a:t>
            </a:r>
            <a:r>
              <a:rPr lang="ja-JP" altLang="en-US" sz="3600" dirty="0">
                <a:latin typeface="メイリオ" pitchFamily="50" charset="-128"/>
                <a:ea typeface="メイリオ" pitchFamily="50" charset="-128"/>
              </a:rPr>
              <a:t>時</a:t>
            </a:r>
            <a:r>
              <a:rPr lang="en-US" altLang="ja-JP" sz="3600" dirty="0">
                <a:latin typeface="メイリオ" pitchFamily="50" charset="-128"/>
                <a:ea typeface="メイリオ" pitchFamily="50" charset="-128"/>
              </a:rPr>
              <a:t>30</a:t>
            </a:r>
            <a:r>
              <a:rPr lang="ja-JP" altLang="en-US" sz="3600" dirty="0">
                <a:latin typeface="メイリオ" pitchFamily="50" charset="-128"/>
                <a:ea typeface="メイリオ" pitchFamily="50" charset="-128"/>
              </a:rPr>
              <a:t>分</a:t>
            </a:r>
          </a:p>
        </p:txBody>
      </p:sp>
      <p:sp>
        <p:nvSpPr>
          <p:cNvPr id="39" name="Rectangle 6"/>
          <p:cNvSpPr>
            <a:spLocks/>
          </p:cNvSpPr>
          <p:nvPr/>
        </p:nvSpPr>
        <p:spPr bwMode="auto">
          <a:xfrm>
            <a:off x="1803438" y="4484288"/>
            <a:ext cx="7511384" cy="573088"/>
          </a:xfrm>
          <a:prstGeom prst="rect">
            <a:avLst/>
          </a:prstGeom>
          <a:solidFill>
            <a:schemeClr val="tx1"/>
          </a:solidFill>
          <a:ln w="9525">
            <a:noFill/>
            <a:miter lim="800000"/>
            <a:headEnd/>
            <a:tailEnd/>
          </a:ln>
        </p:spPr>
        <p:txBody>
          <a:bodyPr lIns="0" tIns="0" rIns="0" bIns="0" anchor="ctr"/>
          <a:lstStyle/>
          <a:p>
            <a:pPr algn="ctr" eaLnBrk="1" fontAlgn="t" hangingPunct="1">
              <a:lnSpc>
                <a:spcPct val="90000"/>
              </a:lnSpc>
            </a:pPr>
            <a:r>
              <a:rPr kumimoji="0" lang="ja-JP" altLang="en-US" sz="3600" dirty="0">
                <a:solidFill>
                  <a:schemeClr val="bg1"/>
                </a:solidFill>
                <a:latin typeface="メイリオ" pitchFamily="50" charset="-128"/>
                <a:ea typeface="メイリオ" pitchFamily="50" charset="-128"/>
                <a:sym typeface="ヒラギノ角ゴ ProN W6"/>
              </a:rPr>
              <a:t>警戒レベル</a:t>
            </a:r>
            <a:r>
              <a:rPr kumimoji="0" lang="en-US" altLang="ja-JP" sz="3600" dirty="0">
                <a:solidFill>
                  <a:schemeClr val="bg1"/>
                </a:solidFill>
                <a:latin typeface="メイリオ" pitchFamily="50" charset="-128"/>
                <a:ea typeface="メイリオ" pitchFamily="50" charset="-128"/>
                <a:sym typeface="ヒラギノ角ゴ ProN W6"/>
              </a:rPr>
              <a:t>5</a:t>
            </a:r>
            <a:r>
              <a:rPr kumimoji="0" lang="ja-JP" altLang="en-US" sz="3600" dirty="0">
                <a:solidFill>
                  <a:schemeClr val="bg1"/>
                </a:solidFill>
                <a:latin typeface="メイリオ" pitchFamily="50" charset="-128"/>
                <a:ea typeface="メイリオ" pitchFamily="50" charset="-128"/>
                <a:sym typeface="ヒラギノ角ゴ ProN W6"/>
              </a:rPr>
              <a:t>　</a:t>
            </a:r>
            <a:r>
              <a:rPr kumimoji="0" lang="en-US" altLang="ja-JP" sz="3600" dirty="0">
                <a:solidFill>
                  <a:schemeClr val="bg1"/>
                </a:solidFill>
                <a:latin typeface="メイリオ" pitchFamily="50" charset="-128"/>
                <a:ea typeface="メイリオ" pitchFamily="50" charset="-128"/>
                <a:sym typeface="ヒラギノ角ゴ ProN W6"/>
              </a:rPr>
              <a:t> </a:t>
            </a:r>
            <a:r>
              <a:rPr kumimoji="0" lang="ja-JP" altLang="en-US" sz="3600" dirty="0">
                <a:solidFill>
                  <a:schemeClr val="bg1"/>
                </a:solidFill>
                <a:latin typeface="メイリオ" pitchFamily="50" charset="-128"/>
                <a:ea typeface="メイリオ" pitchFamily="50" charset="-128"/>
                <a:sym typeface="ヒラギノ角ゴ ProN W6"/>
              </a:rPr>
              <a:t>緊急安全確保発令</a:t>
            </a:r>
            <a:endParaRPr kumimoji="0" lang="ja-JP" altLang="en-US" sz="3600" b="1" dirty="0">
              <a:solidFill>
                <a:schemeClr val="bg1"/>
              </a:solidFill>
              <a:latin typeface="メイリオ" pitchFamily="50" charset="-128"/>
              <a:ea typeface="メイリオ" pitchFamily="50" charset="-128"/>
              <a:sym typeface="ヒラギノ角ゴ ProN W6"/>
            </a:endParaRPr>
          </a:p>
        </p:txBody>
      </p:sp>
      <p:sp>
        <p:nvSpPr>
          <p:cNvPr id="2" name="テキスト ボックス 1">
            <a:extLst>
              <a:ext uri="{FF2B5EF4-FFF2-40B4-BE49-F238E27FC236}">
                <a16:creationId xmlns:a16="http://schemas.microsoft.com/office/drawing/2014/main" id="{7A1653F6-B753-2D8B-238D-CCFEA6137475}"/>
              </a:ext>
            </a:extLst>
          </p:cNvPr>
          <p:cNvSpPr txBox="1"/>
          <p:nvPr/>
        </p:nvSpPr>
        <p:spPr>
          <a:xfrm>
            <a:off x="9765389" y="4888782"/>
            <a:ext cx="1278386" cy="184666"/>
          </a:xfrm>
          <a:prstGeom prst="rect">
            <a:avLst/>
          </a:prstGeom>
          <a:noFill/>
        </p:spPr>
        <p:txBody>
          <a:bodyPr wrap="square" lIns="0" tIns="0" rIns="0" bIns="0" rtlCol="0">
            <a:spAutoFit/>
          </a:bodyPr>
          <a:lstStyle/>
          <a:p>
            <a:pPr algn="ctr" fontAlgn="t"/>
            <a:r>
              <a:rPr lang="ja-JP" altLang="en-US" sz="1200" b="1" dirty="0">
                <a:solidFill>
                  <a:schemeClr val="bg1"/>
                </a:solidFill>
                <a:latin typeface="メイリオ" pitchFamily="50" charset="-128"/>
                <a:ea typeface="メイリオ" pitchFamily="50" charset="-128"/>
              </a:rPr>
              <a:t>警戒</a:t>
            </a:r>
            <a:r>
              <a:rPr lang="en-US" altLang="ja-JP" sz="1200" b="1" dirty="0">
                <a:solidFill>
                  <a:schemeClr val="bg1"/>
                </a:solidFill>
                <a:latin typeface="メイリオ" pitchFamily="50" charset="-128"/>
                <a:ea typeface="メイリオ" pitchFamily="50" charset="-128"/>
              </a:rPr>
              <a:t>Lv.</a:t>
            </a:r>
            <a:r>
              <a:rPr lang="ja-JP" altLang="en-US" sz="1200" b="1" dirty="0">
                <a:solidFill>
                  <a:schemeClr val="bg1"/>
                </a:solidFill>
                <a:latin typeface="メイリオ" pitchFamily="50" charset="-128"/>
                <a:ea typeface="メイリオ" pitchFamily="50" charset="-128"/>
              </a:rPr>
              <a:t>４</a:t>
            </a:r>
          </a:p>
        </p:txBody>
      </p:sp>
      <p:sp>
        <p:nvSpPr>
          <p:cNvPr id="8" name="テキスト ボックス 7">
            <a:extLst>
              <a:ext uri="{FF2B5EF4-FFF2-40B4-BE49-F238E27FC236}">
                <a16:creationId xmlns:a16="http://schemas.microsoft.com/office/drawing/2014/main" id="{A3C146F0-861C-9A95-974B-161FD3016D29}"/>
              </a:ext>
            </a:extLst>
          </p:cNvPr>
          <p:cNvSpPr txBox="1"/>
          <p:nvPr/>
        </p:nvSpPr>
        <p:spPr>
          <a:xfrm>
            <a:off x="9767595" y="5915279"/>
            <a:ext cx="1278386" cy="184666"/>
          </a:xfrm>
          <a:prstGeom prst="rect">
            <a:avLst/>
          </a:prstGeom>
          <a:noFill/>
        </p:spPr>
        <p:txBody>
          <a:bodyPr wrap="square" lIns="0" tIns="0" rIns="0" bIns="0" rtlCol="0">
            <a:spAutoFit/>
          </a:bodyPr>
          <a:lstStyle/>
          <a:p>
            <a:pPr algn="ctr" fontAlgn="t"/>
            <a:r>
              <a:rPr lang="ja-JP" altLang="en-US" sz="1200" b="1" dirty="0">
                <a:solidFill>
                  <a:schemeClr val="bg1"/>
                </a:solidFill>
                <a:latin typeface="メイリオ" pitchFamily="50" charset="-128"/>
                <a:ea typeface="メイリオ" pitchFamily="50" charset="-128"/>
              </a:rPr>
              <a:t>警戒</a:t>
            </a:r>
            <a:r>
              <a:rPr lang="en-US" altLang="ja-JP" sz="1200" b="1" dirty="0">
                <a:solidFill>
                  <a:schemeClr val="bg1"/>
                </a:solidFill>
                <a:latin typeface="メイリオ" pitchFamily="50" charset="-128"/>
                <a:ea typeface="メイリオ" pitchFamily="50" charset="-128"/>
              </a:rPr>
              <a:t>Lv.5</a:t>
            </a:r>
            <a:endParaRPr lang="ja-JP" altLang="en-US" sz="1200" b="1" dirty="0">
              <a:solidFill>
                <a:schemeClr val="bg1"/>
              </a:solidFill>
              <a:latin typeface="メイリオ" pitchFamily="50" charset="-128"/>
              <a:ea typeface="メイリオ" pitchFamily="50" charset="-128"/>
            </a:endParaRPr>
          </a:p>
        </p:txBody>
      </p:sp>
      <p:sp>
        <p:nvSpPr>
          <p:cNvPr id="31" name="正方形/長方形 30">
            <a:extLst>
              <a:ext uri="{FF2B5EF4-FFF2-40B4-BE49-F238E27FC236}">
                <a16:creationId xmlns:a16="http://schemas.microsoft.com/office/drawing/2014/main" id="{2827FDB6-8BD5-3447-7F65-18647B8EAEEE}"/>
              </a:ext>
            </a:extLst>
          </p:cNvPr>
          <p:cNvSpPr/>
          <p:nvPr/>
        </p:nvSpPr>
        <p:spPr>
          <a:xfrm>
            <a:off x="1392991" y="5583440"/>
            <a:ext cx="7992888" cy="1354217"/>
          </a:xfrm>
          <a:prstGeom prst="rect">
            <a:avLst/>
          </a:prstGeom>
        </p:spPr>
        <p:txBody>
          <a:bodyPr wrap="square">
            <a:spAutoFit/>
          </a:bodyPr>
          <a:lstStyle/>
          <a:p>
            <a:pPr algn="ctr">
              <a:defRPr/>
            </a:pPr>
            <a:r>
              <a:rPr lang="ja-JP" altLang="en-US" sz="3200" dirty="0">
                <a:latin typeface="メイリオ" pitchFamily="50" charset="-128"/>
                <a:ea typeface="メイリオ" pitchFamily="50" charset="-128"/>
              </a:rPr>
              <a:t>外は猛烈な雨です</a:t>
            </a:r>
            <a:endParaRPr lang="en-US" altLang="ja-JP" sz="3200" dirty="0">
              <a:latin typeface="メイリオ" pitchFamily="50" charset="-128"/>
              <a:ea typeface="メイリオ" pitchFamily="50" charset="-128"/>
            </a:endParaRPr>
          </a:p>
          <a:p>
            <a:pPr algn="ctr">
              <a:defRPr/>
            </a:pPr>
            <a:endParaRPr lang="en-US" altLang="ja-JP" sz="3200" dirty="0">
              <a:latin typeface="メイリオ" pitchFamily="50" charset="-128"/>
              <a:ea typeface="メイリオ" pitchFamily="50" charset="-128"/>
            </a:endParaRPr>
          </a:p>
          <a:p>
            <a:pPr algn="ctr">
              <a:defRPr/>
            </a:pPr>
            <a:endParaRPr lang="ja-JP" altLang="en-US" dirty="0">
              <a:latin typeface="メイリオ" pitchFamily="50" charset="-128"/>
              <a:ea typeface="メイリオ" pitchFamily="50" charset="-128"/>
            </a:endParaRPr>
          </a:p>
        </p:txBody>
      </p:sp>
    </p:spTree>
    <p:extLst>
      <p:ext uri="{BB962C8B-B14F-4D97-AF65-F5344CB8AC3E}">
        <p14:creationId xmlns:p14="http://schemas.microsoft.com/office/powerpoint/2010/main" val="130614460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8430A8-B56B-A482-A3F1-72AD5B6A85C9}"/>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59FE4C9D-26B7-47E4-CB44-B5421938530F}"/>
              </a:ext>
            </a:extLst>
          </p:cNvPr>
          <p:cNvPicPr>
            <a:picLocks noChangeAspect="1"/>
          </p:cNvPicPr>
          <p:nvPr/>
        </p:nvPicPr>
        <p:blipFill>
          <a:blip r:embed="rId3"/>
          <a:stretch>
            <a:fillRect/>
          </a:stretch>
        </p:blipFill>
        <p:spPr>
          <a:xfrm>
            <a:off x="719038" y="92512"/>
            <a:ext cx="10473836" cy="6773243"/>
          </a:xfrm>
          <a:prstGeom prst="rect">
            <a:avLst/>
          </a:prstGeom>
        </p:spPr>
      </p:pic>
      <p:sp>
        <p:nvSpPr>
          <p:cNvPr id="16" name="楕円 15">
            <a:extLst>
              <a:ext uri="{FF2B5EF4-FFF2-40B4-BE49-F238E27FC236}">
                <a16:creationId xmlns:a16="http://schemas.microsoft.com/office/drawing/2014/main" id="{170C6832-DDD3-C76C-CFEB-07001333C268}"/>
              </a:ext>
            </a:extLst>
          </p:cNvPr>
          <p:cNvSpPr/>
          <p:nvPr/>
        </p:nvSpPr>
        <p:spPr>
          <a:xfrm rot="10622255">
            <a:off x="6125868" y="1127894"/>
            <a:ext cx="3658725" cy="1250467"/>
          </a:xfrm>
          <a:prstGeom prst="ellipse">
            <a:avLst/>
          </a:prstGeom>
          <a:solidFill>
            <a:srgbClr val="00FFFF">
              <a:alpha val="40000"/>
            </a:srgbClr>
          </a:solidFill>
          <a:ln w="57150">
            <a:solidFill>
              <a:srgbClr val="00B0F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4">
            <a:extLst>
              <a:ext uri="{FF2B5EF4-FFF2-40B4-BE49-F238E27FC236}">
                <a16:creationId xmlns:a16="http://schemas.microsoft.com/office/drawing/2014/main" id="{63BD6C69-1EAA-53E9-B3DE-726A9AE6467F}"/>
              </a:ext>
            </a:extLst>
          </p:cNvPr>
          <p:cNvSpPr txBox="1">
            <a:spLocks noChangeArrowheads="1"/>
          </p:cNvSpPr>
          <p:nvPr/>
        </p:nvSpPr>
        <p:spPr bwMode="auto">
          <a:xfrm>
            <a:off x="7118430" y="0"/>
            <a:ext cx="5109648" cy="646331"/>
          </a:xfrm>
          <a:prstGeom prst="rect">
            <a:avLst/>
          </a:prstGeom>
          <a:solidFill>
            <a:schemeClr val="accent1">
              <a:lumMod val="75000"/>
            </a:schemeClr>
          </a:solidFill>
          <a:ln w="9525">
            <a:noFill/>
            <a:miter lim="800000"/>
            <a:headEnd/>
            <a:tailEnd/>
          </a:ln>
        </p:spPr>
        <p:txBody>
          <a:bodyPr wrap="square">
            <a:spAutoFit/>
          </a:bodyPr>
          <a:lstStyle/>
          <a:p>
            <a:pPr algn="ctr" eaLnBrk="1" hangingPunct="1"/>
            <a:r>
              <a:rPr lang="en-US" altLang="ja-JP" sz="36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5</a:t>
            </a:r>
            <a:r>
              <a:rPr lang="ja-JP" altLang="en-US" sz="36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日（土）</a:t>
            </a:r>
            <a:r>
              <a:rPr lang="en-US" altLang="ja-JP" sz="36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2</a:t>
            </a:r>
            <a:r>
              <a:rPr lang="ja-JP" altLang="en-US" sz="36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３時</a:t>
            </a:r>
            <a:r>
              <a:rPr lang="en-US" altLang="ja-JP" sz="36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00</a:t>
            </a:r>
            <a:r>
              <a:rPr lang="ja-JP" altLang="en-US" sz="36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分頃</a:t>
            </a:r>
          </a:p>
        </p:txBody>
      </p:sp>
      <p:sp>
        <p:nvSpPr>
          <p:cNvPr id="13" name="テキスト ボックス 12">
            <a:extLst>
              <a:ext uri="{FF2B5EF4-FFF2-40B4-BE49-F238E27FC236}">
                <a16:creationId xmlns:a16="http://schemas.microsoft.com/office/drawing/2014/main" id="{C7D8C337-90F1-440A-D599-97DFD97161C6}"/>
              </a:ext>
            </a:extLst>
          </p:cNvPr>
          <p:cNvSpPr txBox="1"/>
          <p:nvPr/>
        </p:nvSpPr>
        <p:spPr>
          <a:xfrm>
            <a:off x="0" y="20693"/>
            <a:ext cx="3778599" cy="461665"/>
          </a:xfrm>
          <a:prstGeom prst="rect">
            <a:avLst/>
          </a:prstGeom>
          <a:solidFill>
            <a:srgbClr val="0C000C"/>
          </a:solidFill>
          <a:ln w="63500">
            <a:solidFill>
              <a:schemeClr val="accent6">
                <a:lumMod val="60000"/>
                <a:lumOff val="40000"/>
              </a:schemeClr>
            </a:solidFill>
          </a:ln>
        </p:spPr>
        <p:txBody>
          <a:bodyPr wrap="none" rtlCol="0">
            <a:spAutoFit/>
          </a:bodyPr>
          <a:lstStyle/>
          <a:p>
            <a:pPr algn="r" fontAlgn="t"/>
            <a:r>
              <a:rPr lang="ja-JP" altLang="en-US" sz="2400"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状況付与（</a:t>
            </a:r>
            <a:r>
              <a:rPr lang="ja-JP" altLang="en-US" sz="24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警戒レベル</a:t>
            </a:r>
            <a:r>
              <a:rPr lang="en-US" altLang="ja-JP" sz="2400" b="1"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5</a:t>
            </a:r>
            <a:r>
              <a:rPr lang="ja-JP" altLang="en-US" sz="2400" dirty="0">
                <a:solidFill>
                  <a:schemeClr val="bg1"/>
                </a:solidFill>
                <a:effectLst>
                  <a:outerShdw blurRad="38100" dist="38100" dir="2700000" algn="tl">
                    <a:srgbClr val="000000">
                      <a:alpha val="43137"/>
                    </a:srgbClr>
                  </a:outerShdw>
                </a:effectLst>
                <a:latin typeface="メイリオ" pitchFamily="50" charset="-128"/>
                <a:ea typeface="メイリオ" pitchFamily="50" charset="-128"/>
              </a:rPr>
              <a:t>）</a:t>
            </a:r>
          </a:p>
        </p:txBody>
      </p:sp>
      <p:sp>
        <p:nvSpPr>
          <p:cNvPr id="3" name="楕円 7">
            <a:extLst>
              <a:ext uri="{FF2B5EF4-FFF2-40B4-BE49-F238E27FC236}">
                <a16:creationId xmlns:a16="http://schemas.microsoft.com/office/drawing/2014/main" id="{3B11312B-57BA-6826-A5C8-29C6E503C8E0}"/>
              </a:ext>
            </a:extLst>
          </p:cNvPr>
          <p:cNvSpPr/>
          <p:nvPr/>
        </p:nvSpPr>
        <p:spPr>
          <a:xfrm rot="13291980">
            <a:off x="2482375" y="3761437"/>
            <a:ext cx="2708742" cy="1162991"/>
          </a:xfrm>
          <a:prstGeom prst="ellipse">
            <a:avLst/>
          </a:prstGeom>
          <a:solidFill>
            <a:srgbClr val="00FFFF">
              <a:alpha val="40000"/>
            </a:srgbClr>
          </a:solidFill>
          <a:ln w="57150">
            <a:solidFill>
              <a:srgbClr val="00B0F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楕円 7">
            <a:extLst>
              <a:ext uri="{FF2B5EF4-FFF2-40B4-BE49-F238E27FC236}">
                <a16:creationId xmlns:a16="http://schemas.microsoft.com/office/drawing/2014/main" id="{4CECC286-543A-2A12-3521-F8B94681AAD8}"/>
              </a:ext>
            </a:extLst>
          </p:cNvPr>
          <p:cNvSpPr/>
          <p:nvPr/>
        </p:nvSpPr>
        <p:spPr>
          <a:xfrm rot="10032006">
            <a:off x="4315261" y="2555575"/>
            <a:ext cx="5083736" cy="1380410"/>
          </a:xfrm>
          <a:prstGeom prst="ellipse">
            <a:avLst/>
          </a:prstGeom>
          <a:solidFill>
            <a:srgbClr val="00FFFF">
              <a:alpha val="40000"/>
            </a:srgbClr>
          </a:solidFill>
          <a:ln w="57150">
            <a:solidFill>
              <a:srgbClr val="00B0F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Rectangle 11">
            <a:extLst>
              <a:ext uri="{FF2B5EF4-FFF2-40B4-BE49-F238E27FC236}">
                <a16:creationId xmlns:a16="http://schemas.microsoft.com/office/drawing/2014/main" id="{EE6B332C-D6A5-C362-C4FD-42C20AD16E0C}"/>
              </a:ext>
            </a:extLst>
          </p:cNvPr>
          <p:cNvSpPr>
            <a:spLocks/>
          </p:cNvSpPr>
          <p:nvPr/>
        </p:nvSpPr>
        <p:spPr bwMode="auto">
          <a:xfrm>
            <a:off x="1889299" y="802159"/>
            <a:ext cx="5422923" cy="1072775"/>
          </a:xfrm>
          <a:prstGeom prst="rect">
            <a:avLst/>
          </a:prstGeom>
          <a:solidFill>
            <a:srgbClr val="A40800"/>
          </a:solidFill>
          <a:ln w="12700">
            <a:noFill/>
            <a:miter lim="800000"/>
            <a:headEnd/>
            <a:tailEnd/>
          </a:ln>
        </p:spPr>
        <p:txBody>
          <a:bodyPr lIns="0" tIns="0" rIns="0" bIns="0" anchor="ctr"/>
          <a:lstStyle/>
          <a:p>
            <a:pPr algn="ctr" eaLnBrk="1" fontAlgn="t" hangingPunct="1">
              <a:lnSpc>
                <a:spcPct val="90000"/>
              </a:lnSpc>
            </a:pPr>
            <a:r>
              <a:rPr kumimoji="0" lang="ja-JP" altLang="en-US" sz="3600" dirty="0">
                <a:solidFill>
                  <a:srgbClr val="FFFFFF"/>
                </a:solidFill>
                <a:effectLst>
                  <a:outerShdw blurRad="38100" dist="38100" dir="2700000" algn="tl">
                    <a:srgbClr val="000000">
                      <a:alpha val="43137"/>
                    </a:srgbClr>
                  </a:outerShdw>
                </a:effectLst>
                <a:latin typeface="メイリオ" pitchFamily="50" charset="-128"/>
                <a:ea typeface="メイリオ" pitchFamily="50" charset="-128"/>
                <a:cs typeface="ヒラギノ角ゴ ProN W6"/>
                <a:sym typeface="ヒラギノ角ゴ ProN W6"/>
              </a:rPr>
              <a:t>用水路、側溝の水が溢れ</a:t>
            </a:r>
            <a:endParaRPr kumimoji="0" lang="en-US" altLang="ja-JP" sz="3600" dirty="0">
              <a:solidFill>
                <a:srgbClr val="FFFFFF"/>
              </a:solidFill>
              <a:effectLst>
                <a:outerShdw blurRad="38100" dist="38100" dir="2700000" algn="tl">
                  <a:srgbClr val="000000">
                    <a:alpha val="43137"/>
                  </a:srgbClr>
                </a:outerShdw>
              </a:effectLst>
              <a:latin typeface="メイリオ" pitchFamily="50" charset="-128"/>
              <a:ea typeface="メイリオ" pitchFamily="50" charset="-128"/>
              <a:cs typeface="ヒラギノ角ゴ ProN W6"/>
              <a:sym typeface="ヒラギノ角ゴ ProN W6"/>
            </a:endParaRPr>
          </a:p>
          <a:p>
            <a:pPr algn="ctr" eaLnBrk="1" fontAlgn="t" hangingPunct="1">
              <a:lnSpc>
                <a:spcPct val="90000"/>
              </a:lnSpc>
            </a:pPr>
            <a:r>
              <a:rPr kumimoji="0" lang="ja-JP" altLang="en-US" sz="3600" dirty="0">
                <a:solidFill>
                  <a:srgbClr val="FFFFFF"/>
                </a:solidFill>
                <a:effectLst>
                  <a:outerShdw blurRad="38100" dist="38100" dir="2700000" algn="tl">
                    <a:srgbClr val="000000">
                      <a:alpha val="43137"/>
                    </a:srgbClr>
                  </a:outerShdw>
                </a:effectLst>
                <a:latin typeface="メイリオ" pitchFamily="50" charset="-128"/>
                <a:ea typeface="メイリオ" pitchFamily="50" charset="-128"/>
                <a:cs typeface="ヒラギノ角ゴ ProN W6"/>
                <a:sym typeface="ヒラギノ角ゴ ProN W6"/>
              </a:rPr>
              <a:t>道路冠水箇所あり</a:t>
            </a:r>
          </a:p>
        </p:txBody>
      </p:sp>
      <p:sp>
        <p:nvSpPr>
          <p:cNvPr id="15" name="Rectangle 11">
            <a:extLst>
              <a:ext uri="{FF2B5EF4-FFF2-40B4-BE49-F238E27FC236}">
                <a16:creationId xmlns:a16="http://schemas.microsoft.com/office/drawing/2014/main" id="{EE6B332C-D6A5-C362-C4FD-42C20AD16E0C}"/>
              </a:ext>
            </a:extLst>
          </p:cNvPr>
          <p:cNvSpPr>
            <a:spLocks/>
          </p:cNvSpPr>
          <p:nvPr/>
        </p:nvSpPr>
        <p:spPr bwMode="auto">
          <a:xfrm>
            <a:off x="6678785" y="4508333"/>
            <a:ext cx="5516341" cy="1760563"/>
          </a:xfrm>
          <a:prstGeom prst="rect">
            <a:avLst/>
          </a:prstGeom>
          <a:solidFill>
            <a:srgbClr val="A40800"/>
          </a:solidFill>
          <a:ln w="12700">
            <a:noFill/>
            <a:miter lim="800000"/>
            <a:headEnd/>
            <a:tailEnd/>
          </a:ln>
        </p:spPr>
        <p:txBody>
          <a:bodyPr lIns="0" tIns="0" rIns="0" bIns="0" anchor="ctr"/>
          <a:lstStyle/>
          <a:p>
            <a:pPr algn="ctr" eaLnBrk="1" fontAlgn="t" hangingPunct="1">
              <a:lnSpc>
                <a:spcPct val="90000"/>
              </a:lnSpc>
            </a:pPr>
            <a:r>
              <a:rPr kumimoji="0" lang="ja-JP" altLang="en-US" sz="3600">
                <a:solidFill>
                  <a:srgbClr val="FFFFFF"/>
                </a:solidFill>
                <a:effectLst>
                  <a:outerShdw blurRad="38100" dist="38100" dir="2700000" algn="tl">
                    <a:srgbClr val="000000">
                      <a:alpha val="43137"/>
                    </a:srgbClr>
                  </a:outerShdw>
                </a:effectLst>
                <a:latin typeface="メイリオ" pitchFamily="50" charset="-128"/>
                <a:ea typeface="メイリオ" pitchFamily="50" charset="-128"/>
                <a:cs typeface="ヒラギノ角ゴ ProN W6"/>
                <a:sym typeface="ヒラギノ角ゴ ProN W6"/>
              </a:rPr>
              <a:t>阿武隈川が一部氾濫</a:t>
            </a:r>
            <a:endParaRPr kumimoji="0" lang="en-US" altLang="ja-JP" sz="3600" dirty="0">
              <a:solidFill>
                <a:srgbClr val="FFFFFF"/>
              </a:solidFill>
              <a:effectLst>
                <a:outerShdw blurRad="38100" dist="38100" dir="2700000" algn="tl">
                  <a:srgbClr val="000000">
                    <a:alpha val="43137"/>
                  </a:srgbClr>
                </a:outerShdw>
              </a:effectLst>
              <a:latin typeface="メイリオ" pitchFamily="50" charset="-128"/>
              <a:ea typeface="メイリオ" pitchFamily="50" charset="-128"/>
              <a:cs typeface="ヒラギノ角ゴ ProN W6"/>
              <a:sym typeface="ヒラギノ角ゴ ProN W6"/>
            </a:endParaRPr>
          </a:p>
        </p:txBody>
      </p:sp>
      <p:sp>
        <p:nvSpPr>
          <p:cNvPr id="5" name="テキスト ボックス 4">
            <a:extLst>
              <a:ext uri="{FF2B5EF4-FFF2-40B4-BE49-F238E27FC236}">
                <a16:creationId xmlns:a16="http://schemas.microsoft.com/office/drawing/2014/main" id="{DF1C948F-5922-4C7E-75D3-6617B45662B7}"/>
              </a:ext>
            </a:extLst>
          </p:cNvPr>
          <p:cNvSpPr txBox="1"/>
          <p:nvPr/>
        </p:nvSpPr>
        <p:spPr>
          <a:xfrm>
            <a:off x="11146807" y="6257836"/>
            <a:ext cx="1045193" cy="600164"/>
          </a:xfrm>
          <a:prstGeom prst="rect">
            <a:avLst/>
          </a:prstGeom>
          <a:noFill/>
        </p:spPr>
        <p:txBody>
          <a:bodyPr wrap="square" rtlCol="0">
            <a:spAutoFit/>
          </a:bodyPr>
          <a:lstStyle/>
          <a:p>
            <a:r>
              <a:rPr kumimoji="1" lang="ja-JP" altLang="en-US" sz="1100" dirty="0"/>
              <a:t>地図：福島県総合防災情報システムより</a:t>
            </a:r>
          </a:p>
        </p:txBody>
      </p:sp>
    </p:spTree>
    <p:extLst>
      <p:ext uri="{BB962C8B-B14F-4D97-AF65-F5344CB8AC3E}">
        <p14:creationId xmlns:p14="http://schemas.microsoft.com/office/powerpoint/2010/main" val="35067935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1122218" y="546530"/>
            <a:ext cx="10110355" cy="523220"/>
          </a:xfrm>
          <a:prstGeom prst="rect">
            <a:avLst/>
          </a:prstGeom>
          <a:ln>
            <a:solidFill>
              <a:srgbClr val="0000FF"/>
            </a:solidFill>
          </a:ln>
        </p:spPr>
        <p:txBody>
          <a:bodyPr wrap="square">
            <a:spAutoFit/>
          </a:bodyPr>
          <a:lstStyle/>
          <a:p>
            <a:r>
              <a:rPr lang="ja-JP" altLang="en-US" sz="2800" b="1" dirty="0"/>
              <a:t>地図作業</a:t>
            </a:r>
            <a:r>
              <a:rPr lang="ja-JP" altLang="en-US" sz="2800" b="1" dirty="0">
                <a:solidFill>
                  <a:srgbClr val="0000FF"/>
                </a:solidFill>
              </a:rPr>
              <a:t>（</a:t>
            </a:r>
            <a:r>
              <a:rPr lang="ja-JP" altLang="en-US" sz="2800" b="1" dirty="0">
                <a:solidFill>
                  <a:srgbClr val="FF0000"/>
                </a:solidFill>
              </a:rPr>
              <a:t>災害リスク</a:t>
            </a:r>
            <a:r>
              <a:rPr lang="ja-JP" altLang="en-US" sz="2800" b="1" dirty="0"/>
              <a:t>や</a:t>
            </a:r>
            <a:r>
              <a:rPr lang="ja-JP" altLang="en-US" sz="2800" b="1" dirty="0">
                <a:solidFill>
                  <a:srgbClr val="00B050"/>
                </a:solidFill>
              </a:rPr>
              <a:t>避難所</a:t>
            </a:r>
            <a:r>
              <a:rPr lang="ja-JP" altLang="en-US" sz="2800" b="1" dirty="0"/>
              <a:t>の場所を明示</a:t>
            </a:r>
            <a:r>
              <a:rPr lang="ja-JP" altLang="en-US" sz="2800" b="1" dirty="0">
                <a:solidFill>
                  <a:srgbClr val="0000FF"/>
                </a:solidFill>
              </a:rPr>
              <a:t>　</a:t>
            </a:r>
            <a:r>
              <a:rPr lang="ja-JP" altLang="en-US" sz="2800" b="1" dirty="0"/>
              <a:t>１０分間</a:t>
            </a:r>
            <a:r>
              <a:rPr lang="ja-JP" altLang="en-US" sz="2800" b="1" dirty="0">
                <a:solidFill>
                  <a:srgbClr val="0000FF"/>
                </a:solidFill>
              </a:rPr>
              <a:t>）</a:t>
            </a:r>
          </a:p>
        </p:txBody>
      </p:sp>
      <p:sp>
        <p:nvSpPr>
          <p:cNvPr id="10" name="正方形/長方形 9"/>
          <p:cNvSpPr/>
          <p:nvPr/>
        </p:nvSpPr>
        <p:spPr>
          <a:xfrm>
            <a:off x="964142" y="1500596"/>
            <a:ext cx="9623147" cy="4462760"/>
          </a:xfrm>
          <a:prstGeom prst="rect">
            <a:avLst/>
          </a:prstGeom>
        </p:spPr>
        <p:txBody>
          <a:bodyPr wrap="none">
            <a:spAutoFit/>
          </a:bodyPr>
          <a:lstStyle/>
          <a:p>
            <a:r>
              <a:rPr lang="ja-JP" altLang="en-US" sz="3200" b="1" dirty="0">
                <a:solidFill>
                  <a:srgbClr val="0070C0"/>
                </a:solidFill>
              </a:rPr>
              <a:t>浸水しそうな箇所　</a:t>
            </a:r>
            <a:r>
              <a:rPr lang="ja-JP" altLang="en-US" sz="3200" b="1" dirty="0"/>
              <a:t>→　</a:t>
            </a:r>
            <a:r>
              <a:rPr lang="ja-JP" altLang="en-US" sz="3200" b="1" dirty="0">
                <a:solidFill>
                  <a:srgbClr val="0070C0"/>
                </a:solidFill>
              </a:rPr>
              <a:t>青色</a:t>
            </a:r>
            <a:r>
              <a:rPr lang="ja-JP" altLang="en-US" sz="3200" b="1" dirty="0"/>
              <a:t>のペンで着色</a:t>
            </a:r>
            <a:endParaRPr lang="en-US" altLang="ja-JP" sz="3200" b="1" dirty="0"/>
          </a:p>
          <a:p>
            <a:r>
              <a:rPr lang="ja-JP" altLang="en-US" sz="3200" b="1" dirty="0">
                <a:solidFill>
                  <a:schemeClr val="accent2">
                    <a:lumMod val="75000"/>
                  </a:schemeClr>
                </a:solidFill>
              </a:rPr>
              <a:t>土砂災害のおきそうな箇所　</a:t>
            </a:r>
            <a:r>
              <a:rPr lang="ja-JP" altLang="en-US" sz="3200" b="1" dirty="0"/>
              <a:t>→</a:t>
            </a:r>
            <a:r>
              <a:rPr lang="ja-JP" altLang="en-US" sz="3200" b="1" dirty="0">
                <a:solidFill>
                  <a:schemeClr val="accent2">
                    <a:lumMod val="75000"/>
                  </a:schemeClr>
                </a:solidFill>
              </a:rPr>
              <a:t>　茶色</a:t>
            </a:r>
            <a:r>
              <a:rPr lang="ja-JP" altLang="en-US" sz="3200" b="1" dirty="0"/>
              <a:t>のペンで着色</a:t>
            </a:r>
            <a:endParaRPr lang="en-US" altLang="ja-JP" sz="3200" b="1" dirty="0">
              <a:solidFill>
                <a:schemeClr val="accent2">
                  <a:lumMod val="75000"/>
                </a:schemeClr>
              </a:solidFill>
            </a:endParaRPr>
          </a:p>
          <a:p>
            <a:endParaRPr lang="en-US" altLang="ja-JP" sz="3200" b="1" dirty="0"/>
          </a:p>
          <a:p>
            <a:endParaRPr lang="en-US" altLang="ja-JP" sz="3200" b="1" dirty="0"/>
          </a:p>
          <a:p>
            <a:r>
              <a:rPr lang="ja-JP" altLang="en-US" sz="3200" b="1" dirty="0"/>
              <a:t>要配慮者の自宅　→ </a:t>
            </a:r>
            <a:r>
              <a:rPr lang="en-US" altLang="ja-JP" sz="3200" b="1" dirty="0"/>
              <a:t>A</a:t>
            </a:r>
          </a:p>
          <a:p>
            <a:r>
              <a:rPr lang="ja-JP" altLang="en-US" sz="3200" b="1" dirty="0">
                <a:solidFill>
                  <a:srgbClr val="00B050"/>
                </a:solidFill>
              </a:rPr>
              <a:t>避難先</a:t>
            </a:r>
            <a:r>
              <a:rPr lang="ja-JP" altLang="en-US" sz="3200" b="1" dirty="0"/>
              <a:t>　→　</a:t>
            </a:r>
            <a:r>
              <a:rPr lang="ja-JP" altLang="en-US" sz="3200" b="1" dirty="0">
                <a:solidFill>
                  <a:srgbClr val="00B050"/>
                </a:solidFill>
              </a:rPr>
              <a:t>緑色</a:t>
            </a:r>
            <a:r>
              <a:rPr lang="ja-JP" altLang="en-US" sz="3200" b="1" dirty="0"/>
              <a:t>のシール</a:t>
            </a:r>
            <a:endParaRPr lang="en-US" altLang="ja-JP" sz="3200" b="1" dirty="0"/>
          </a:p>
          <a:p>
            <a:endParaRPr lang="en-US" altLang="ja-JP" sz="3200" b="1" dirty="0"/>
          </a:p>
          <a:p>
            <a:r>
              <a:rPr lang="ja-JP" altLang="en-US" sz="3200" b="1" dirty="0">
                <a:solidFill>
                  <a:srgbClr val="FFFF00"/>
                </a:solidFill>
                <a:highlight>
                  <a:srgbClr val="C0C0C0"/>
                </a:highlight>
              </a:rPr>
              <a:t>避難経路</a:t>
            </a:r>
            <a:r>
              <a:rPr lang="ja-JP" altLang="en-US" sz="3200" b="1" dirty="0"/>
              <a:t>　→　</a:t>
            </a:r>
            <a:r>
              <a:rPr lang="ja-JP" altLang="en-US" sz="3200" b="1" dirty="0">
                <a:solidFill>
                  <a:srgbClr val="FFFF00"/>
                </a:solidFill>
                <a:highlight>
                  <a:srgbClr val="C0C0C0"/>
                </a:highlight>
              </a:rPr>
              <a:t>黄色</a:t>
            </a:r>
            <a:r>
              <a:rPr lang="ja-JP" altLang="en-US" sz="3200" b="1" dirty="0"/>
              <a:t>のペンで経路をなぞる</a:t>
            </a:r>
            <a:endParaRPr lang="en-US" altLang="ja-JP" sz="3200" b="1" dirty="0"/>
          </a:p>
          <a:p>
            <a:endParaRPr lang="en-US" altLang="ja-JP" sz="2800" b="1" dirty="0"/>
          </a:p>
        </p:txBody>
      </p:sp>
    </p:spTree>
    <p:extLst>
      <p:ext uri="{BB962C8B-B14F-4D97-AF65-F5344CB8AC3E}">
        <p14:creationId xmlns:p14="http://schemas.microsoft.com/office/powerpoint/2010/main" val="12525659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9138754-0C93-7EBD-602D-1ED761C5E26E}"/>
              </a:ext>
            </a:extLst>
          </p:cNvPr>
          <p:cNvSpPr>
            <a:spLocks noGrp="1"/>
          </p:cNvSpPr>
          <p:nvPr>
            <p:ph type="title"/>
          </p:nvPr>
        </p:nvSpPr>
        <p:spPr>
          <a:xfrm>
            <a:off x="3250095" y="3015559"/>
            <a:ext cx="10515600" cy="1325563"/>
          </a:xfrm>
        </p:spPr>
        <p:txBody>
          <a:bodyPr>
            <a:noAutofit/>
          </a:bodyPr>
          <a:lstStyle/>
          <a:p>
            <a:r>
              <a:rPr kumimoji="1" lang="ja-JP" altLang="en-US" sz="9600" b="1">
                <a:latin typeface="Hiragino Kaku Gothic StdN W8" panose="020B0800000000000000" pitchFamily="34" charset="-128"/>
                <a:ea typeface="Hiragino Kaku Gothic StdN W8" panose="020B0800000000000000" pitchFamily="34" charset="-128"/>
              </a:rPr>
              <a:t>訓練終了</a:t>
            </a:r>
          </a:p>
        </p:txBody>
      </p:sp>
    </p:spTree>
    <p:extLst>
      <p:ext uri="{BB962C8B-B14F-4D97-AF65-F5344CB8AC3E}">
        <p14:creationId xmlns:p14="http://schemas.microsoft.com/office/powerpoint/2010/main" val="14727168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BE6B8EE8-0069-7616-3492-2C2AFE7BD5CE}"/>
              </a:ext>
            </a:extLst>
          </p:cNvPr>
          <p:cNvSpPr txBox="1">
            <a:spLocks/>
          </p:cNvSpPr>
          <p:nvPr/>
        </p:nvSpPr>
        <p:spPr>
          <a:xfrm>
            <a:off x="573156" y="3073774"/>
            <a:ext cx="10515600" cy="132556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r>
              <a:rPr lang="ja-JP" altLang="en-US" sz="8800" dirty="0">
                <a:latin typeface="ＤＦ特太ゴシック体" panose="020B0509000000000000" pitchFamily="49" charset="-128"/>
                <a:ea typeface="ＤＦ特太ゴシック体" panose="020B0509000000000000" pitchFamily="49" charset="-128"/>
              </a:rPr>
              <a:t>災害図上訓練</a:t>
            </a:r>
            <a:br>
              <a:rPr lang="en-US" altLang="ja-JP" sz="8800" dirty="0">
                <a:latin typeface="ＤＦ特太ゴシック体" panose="020B0509000000000000" pitchFamily="49" charset="-128"/>
                <a:ea typeface="ＤＦ特太ゴシック体" panose="020B0509000000000000" pitchFamily="49" charset="-128"/>
              </a:rPr>
            </a:br>
            <a:r>
              <a:rPr lang="ja-JP" altLang="en-US" sz="8800" dirty="0">
                <a:latin typeface="ＤＦ特太ゴシック体" panose="020B0509000000000000" pitchFamily="49" charset="-128"/>
                <a:ea typeface="ＤＦ特太ゴシック体" panose="020B0509000000000000" pitchFamily="49" charset="-128"/>
              </a:rPr>
              <a:t>地震・要配慮者編</a:t>
            </a:r>
          </a:p>
        </p:txBody>
      </p:sp>
    </p:spTree>
    <p:extLst>
      <p:ext uri="{BB962C8B-B14F-4D97-AF65-F5344CB8AC3E}">
        <p14:creationId xmlns:p14="http://schemas.microsoft.com/office/powerpoint/2010/main" val="34564058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A21B3D82-ED8F-7896-B23F-CC5C98C83101}"/>
              </a:ext>
            </a:extLst>
          </p:cNvPr>
          <p:cNvPicPr>
            <a:picLocks noChangeAspect="1"/>
          </p:cNvPicPr>
          <p:nvPr/>
        </p:nvPicPr>
        <p:blipFill>
          <a:blip r:embed="rId3"/>
          <a:stretch>
            <a:fillRect/>
          </a:stretch>
        </p:blipFill>
        <p:spPr>
          <a:xfrm>
            <a:off x="1319893" y="529360"/>
            <a:ext cx="9495949" cy="6140861"/>
          </a:xfrm>
          <a:prstGeom prst="rect">
            <a:avLst/>
          </a:prstGeom>
        </p:spPr>
      </p:pic>
      <p:sp>
        <p:nvSpPr>
          <p:cNvPr id="14" name="角丸四角形 13"/>
          <p:cNvSpPr>
            <a:spLocks noChangeAspect="1"/>
          </p:cNvSpPr>
          <p:nvPr/>
        </p:nvSpPr>
        <p:spPr bwMode="auto">
          <a:xfrm>
            <a:off x="1319893" y="686361"/>
            <a:ext cx="9569904" cy="5487908"/>
          </a:xfrm>
          <a:prstGeom prst="roundRect">
            <a:avLst>
              <a:gd name="adj" fmla="val 4000"/>
            </a:avLst>
          </a:prstGeom>
          <a:noFill/>
          <a:ln w="63500" cap="flat" cmpd="sng" algn="ctr">
            <a:solidFill>
              <a:schemeClr val="accent6">
                <a:lumMod val="60000"/>
                <a:lumOff val="40000"/>
              </a:schemeClr>
            </a:solidFill>
            <a:prstDash val="solid"/>
            <a:round/>
            <a:headEnd type="none" w="med" len="med"/>
            <a:tailEnd type="none" w="med" len="med"/>
          </a:ln>
          <a:effectLst/>
        </p:spPr>
        <p:txBody>
          <a:bodyPr/>
          <a:lstStyle/>
          <a:p>
            <a:pPr algn="ctr" defTabSz="742950">
              <a:defRPr/>
            </a:pPr>
            <a:endParaRPr lang="ja-JP" altLang="en-US" sz="1463">
              <a:solidFill>
                <a:prstClr val="black"/>
              </a:solidFill>
              <a:latin typeface="Gill Sans" charset="0"/>
              <a:ea typeface="ヒラギノ角ゴ ProN W3" charset="0"/>
              <a:cs typeface="ヒラギノ角ゴ ProN W3" charset="0"/>
              <a:sym typeface="Gill Sans" charset="0"/>
            </a:endParaRPr>
          </a:p>
        </p:txBody>
      </p:sp>
      <p:sp>
        <p:nvSpPr>
          <p:cNvPr id="30" name="テキスト ボックス 29"/>
          <p:cNvSpPr txBox="1"/>
          <p:nvPr/>
        </p:nvSpPr>
        <p:spPr>
          <a:xfrm>
            <a:off x="2283486" y="753927"/>
            <a:ext cx="1892679" cy="392415"/>
          </a:xfrm>
          <a:prstGeom prst="rect">
            <a:avLst/>
          </a:prstGeom>
          <a:solidFill>
            <a:schemeClr val="bg1"/>
          </a:solidFill>
          <a:ln w="63500">
            <a:solidFill>
              <a:schemeClr val="accent6">
                <a:lumMod val="60000"/>
                <a:lumOff val="40000"/>
              </a:schemeClr>
            </a:solidFill>
          </a:ln>
        </p:spPr>
        <p:txBody>
          <a:bodyPr wrap="square" rtlCol="0">
            <a:spAutoFit/>
          </a:bodyPr>
          <a:lstStyle/>
          <a:p>
            <a:pPr algn="ctr" defTabSz="742950" fontAlgn="t"/>
            <a:r>
              <a:rPr lang="ja-JP" altLang="en-US" sz="1950" dirty="0">
                <a:solidFill>
                  <a:prstClr val="black"/>
                </a:solidFill>
                <a:latin typeface="メイリオ" pitchFamily="50" charset="-128"/>
                <a:ea typeface="メイリオ" pitchFamily="50" charset="-128"/>
              </a:rPr>
              <a:t>状況付与</a:t>
            </a:r>
          </a:p>
        </p:txBody>
      </p:sp>
      <p:sp>
        <p:nvSpPr>
          <p:cNvPr id="2" name="テキスト ボックス 1">
            <a:extLst>
              <a:ext uri="{FF2B5EF4-FFF2-40B4-BE49-F238E27FC236}">
                <a16:creationId xmlns:a16="http://schemas.microsoft.com/office/drawing/2014/main" id="{7BC3C040-5F85-D496-99EB-6BB894807DD3}"/>
              </a:ext>
            </a:extLst>
          </p:cNvPr>
          <p:cNvSpPr txBox="1">
            <a:spLocks noChangeArrowheads="1"/>
          </p:cNvSpPr>
          <p:nvPr/>
        </p:nvSpPr>
        <p:spPr bwMode="auto">
          <a:xfrm>
            <a:off x="5266247" y="710267"/>
            <a:ext cx="5303055" cy="592470"/>
          </a:xfrm>
          <a:prstGeom prst="rect">
            <a:avLst/>
          </a:prstGeom>
          <a:solidFill>
            <a:schemeClr val="accent6">
              <a:lumMod val="20000"/>
              <a:lumOff val="80000"/>
            </a:schemeClr>
          </a:solidFill>
          <a:ln w="9525">
            <a:noFill/>
            <a:miter lim="800000"/>
            <a:headEnd/>
            <a:tailEnd/>
          </a:ln>
        </p:spPr>
        <p:txBody>
          <a:bodyPr wrap="none">
            <a:spAutoFit/>
          </a:bodyPr>
          <a:lstStyle/>
          <a:p>
            <a:pPr defTabSz="742950" fontAlgn="t">
              <a:defRPr/>
            </a:pPr>
            <a:r>
              <a:rPr lang="en-US" altLang="ja-JP" sz="3250" dirty="0">
                <a:solidFill>
                  <a:prstClr val="black"/>
                </a:solidFill>
                <a:latin typeface="メイリオ" pitchFamily="50" charset="-128"/>
                <a:ea typeface="メイリオ" pitchFamily="50" charset="-128"/>
              </a:rPr>
              <a:t> 2</a:t>
            </a:r>
            <a:r>
              <a:rPr lang="ja-JP" altLang="en-US" sz="3250">
                <a:solidFill>
                  <a:prstClr val="black"/>
                </a:solidFill>
                <a:latin typeface="メイリオ" pitchFamily="50" charset="-128"/>
                <a:ea typeface="メイリオ" pitchFamily="50" charset="-128"/>
              </a:rPr>
              <a:t>月 </a:t>
            </a:r>
            <a:r>
              <a:rPr lang="en-US" altLang="ja-JP" sz="3250" dirty="0">
                <a:solidFill>
                  <a:prstClr val="black"/>
                </a:solidFill>
                <a:latin typeface="メイリオ" pitchFamily="50" charset="-128"/>
                <a:ea typeface="メイリオ" pitchFamily="50" charset="-128"/>
              </a:rPr>
              <a:t>6</a:t>
            </a:r>
            <a:r>
              <a:rPr lang="ja-JP" altLang="en-US" sz="3250">
                <a:solidFill>
                  <a:prstClr val="black"/>
                </a:solidFill>
                <a:latin typeface="メイリオ" pitchFamily="50" charset="-128"/>
                <a:ea typeface="メイリオ" pitchFamily="50" charset="-128"/>
              </a:rPr>
              <a:t>日（金）</a:t>
            </a:r>
            <a:r>
              <a:rPr lang="en-US" altLang="ja-JP" sz="3250" dirty="0">
                <a:solidFill>
                  <a:prstClr val="black"/>
                </a:solidFill>
                <a:latin typeface="メイリオ" pitchFamily="50" charset="-128"/>
                <a:ea typeface="メイリオ" pitchFamily="50" charset="-128"/>
              </a:rPr>
              <a:t>AM08</a:t>
            </a:r>
            <a:r>
              <a:rPr lang="ja-JP" altLang="en-US" sz="3250">
                <a:solidFill>
                  <a:prstClr val="black"/>
                </a:solidFill>
                <a:latin typeface="メイリオ" pitchFamily="50" charset="-128"/>
                <a:ea typeface="メイリオ" pitchFamily="50" charset="-128"/>
              </a:rPr>
              <a:t>：</a:t>
            </a:r>
            <a:r>
              <a:rPr lang="en-US" altLang="ja-JP" sz="3250" dirty="0">
                <a:solidFill>
                  <a:prstClr val="black"/>
                </a:solidFill>
                <a:latin typeface="メイリオ" pitchFamily="50" charset="-128"/>
                <a:ea typeface="メイリオ" pitchFamily="50" charset="-128"/>
              </a:rPr>
              <a:t>03</a:t>
            </a:r>
            <a:endParaRPr lang="ja-JP" altLang="en-US" sz="3250" dirty="0">
              <a:solidFill>
                <a:prstClr val="black"/>
              </a:solidFill>
              <a:latin typeface="メイリオ" pitchFamily="50" charset="-128"/>
              <a:ea typeface="メイリオ" pitchFamily="50" charset="-128"/>
            </a:endParaRPr>
          </a:p>
        </p:txBody>
      </p:sp>
      <p:sp>
        <p:nvSpPr>
          <p:cNvPr id="9" name="テキスト ボックス 8"/>
          <p:cNvSpPr txBox="1"/>
          <p:nvPr/>
        </p:nvSpPr>
        <p:spPr>
          <a:xfrm>
            <a:off x="2134626" y="1339300"/>
            <a:ext cx="8117954" cy="1192634"/>
          </a:xfrm>
          <a:prstGeom prst="rect">
            <a:avLst/>
          </a:prstGeom>
          <a:solidFill>
            <a:srgbClr val="7030A0"/>
          </a:solidFill>
        </p:spPr>
        <p:txBody>
          <a:bodyPr wrap="square" rtlCol="0">
            <a:spAutoFit/>
          </a:bodyPr>
          <a:lstStyle/>
          <a:p>
            <a:pPr algn="ctr" defTabSz="742950"/>
            <a:r>
              <a:rPr lang="ja-JP" altLang="en-US" sz="3575" b="1" dirty="0">
                <a:solidFill>
                  <a:prstClr val="white"/>
                </a:solidFill>
                <a:latin typeface="ＤＦ特太ゴシック体" panose="020B0509000000000000" pitchFamily="49" charset="-128"/>
                <a:ea typeface="ＤＦ特太ゴシック体" panose="020B0509000000000000" pitchFamily="49" charset="-128"/>
              </a:rPr>
              <a:t>福島県沖で最大震度６強の地震が発生（福島市で震度６弱）</a:t>
            </a:r>
          </a:p>
        </p:txBody>
      </p:sp>
      <p:sp>
        <p:nvSpPr>
          <p:cNvPr id="4" name="テキスト ボックス 3">
            <a:extLst>
              <a:ext uri="{FF2B5EF4-FFF2-40B4-BE49-F238E27FC236}">
                <a16:creationId xmlns:a16="http://schemas.microsoft.com/office/drawing/2014/main" id="{08E6DB3F-920A-9CA0-BB40-EB256F7C2CC3}"/>
              </a:ext>
            </a:extLst>
          </p:cNvPr>
          <p:cNvSpPr txBox="1"/>
          <p:nvPr/>
        </p:nvSpPr>
        <p:spPr>
          <a:xfrm>
            <a:off x="10973812" y="5947650"/>
            <a:ext cx="1045193" cy="600164"/>
          </a:xfrm>
          <a:prstGeom prst="rect">
            <a:avLst/>
          </a:prstGeom>
          <a:noFill/>
        </p:spPr>
        <p:txBody>
          <a:bodyPr wrap="square" rtlCol="0">
            <a:spAutoFit/>
          </a:bodyPr>
          <a:lstStyle/>
          <a:p>
            <a:r>
              <a:rPr kumimoji="1" lang="ja-JP" altLang="en-US" sz="1100" dirty="0"/>
              <a:t>地図：福島県総合防災情報システムより</a:t>
            </a:r>
          </a:p>
        </p:txBody>
      </p:sp>
    </p:spTree>
    <p:extLst>
      <p:ext uri="{BB962C8B-B14F-4D97-AF65-F5344CB8AC3E}">
        <p14:creationId xmlns:p14="http://schemas.microsoft.com/office/powerpoint/2010/main" val="2055638324"/>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2"/>
          <p:cNvGrpSpPr>
            <a:grpSpLocks/>
          </p:cNvGrpSpPr>
          <p:nvPr/>
        </p:nvGrpSpPr>
        <p:grpSpPr bwMode="auto">
          <a:xfrm>
            <a:off x="2579586" y="1625940"/>
            <a:ext cx="6214503" cy="1300163"/>
            <a:chOff x="1065213" y="908050"/>
            <a:chExt cx="7648425" cy="1600200"/>
          </a:xfrm>
        </p:grpSpPr>
        <p:sp>
          <p:nvSpPr>
            <p:cNvPr id="3" name="テキスト ボックス 2"/>
            <p:cNvSpPr txBox="1">
              <a:spLocks noChangeArrowheads="1"/>
            </p:cNvSpPr>
            <p:nvPr/>
          </p:nvSpPr>
          <p:spPr bwMode="auto">
            <a:xfrm>
              <a:off x="2360580" y="1049339"/>
              <a:ext cx="6353058" cy="729194"/>
            </a:xfrm>
            <a:prstGeom prst="rect">
              <a:avLst/>
            </a:prstGeom>
            <a:solidFill>
              <a:schemeClr val="accent6">
                <a:lumMod val="20000"/>
                <a:lumOff val="80000"/>
              </a:schemeClr>
            </a:solidFill>
            <a:ln w="9525">
              <a:noFill/>
              <a:miter lim="800000"/>
              <a:headEnd/>
              <a:tailEnd/>
            </a:ln>
          </p:spPr>
          <p:txBody>
            <a:bodyPr wrap="none">
              <a:spAutoFit/>
            </a:bodyPr>
            <a:lstStyle/>
            <a:p>
              <a:pPr defTabSz="742950" fontAlgn="t">
                <a:defRPr/>
              </a:pPr>
              <a:r>
                <a:rPr lang="en-US" altLang="ja-JP" sz="3250" dirty="0">
                  <a:solidFill>
                    <a:prstClr val="black"/>
                  </a:solidFill>
                  <a:latin typeface="メイリオ" pitchFamily="50" charset="-128"/>
                  <a:ea typeface="メイリオ" pitchFamily="50" charset="-128"/>
                </a:rPr>
                <a:t> 2</a:t>
              </a:r>
              <a:r>
                <a:rPr lang="ja-JP" altLang="en-US" sz="3250">
                  <a:solidFill>
                    <a:prstClr val="black"/>
                  </a:solidFill>
                  <a:latin typeface="メイリオ" pitchFamily="50" charset="-128"/>
                  <a:ea typeface="メイリオ" pitchFamily="50" charset="-128"/>
                </a:rPr>
                <a:t>月</a:t>
              </a:r>
              <a:r>
                <a:rPr lang="en-US" altLang="ja-JP" sz="3250" dirty="0">
                  <a:solidFill>
                    <a:prstClr val="black"/>
                  </a:solidFill>
                  <a:latin typeface="メイリオ" pitchFamily="50" charset="-128"/>
                  <a:ea typeface="メイリオ" pitchFamily="50" charset="-128"/>
                </a:rPr>
                <a:t>6</a:t>
              </a:r>
              <a:r>
                <a:rPr lang="ja-JP" altLang="en-US" sz="3250">
                  <a:solidFill>
                    <a:prstClr val="black"/>
                  </a:solidFill>
                  <a:latin typeface="メイリオ" pitchFamily="50" charset="-128"/>
                  <a:ea typeface="メイリオ" pitchFamily="50" charset="-128"/>
                </a:rPr>
                <a:t>日（金）</a:t>
              </a:r>
              <a:r>
                <a:rPr lang="en-US" altLang="ja-JP" sz="3250" dirty="0">
                  <a:solidFill>
                    <a:prstClr val="black"/>
                  </a:solidFill>
                  <a:latin typeface="メイリオ" pitchFamily="50" charset="-128"/>
                  <a:ea typeface="メイリオ" pitchFamily="50" charset="-128"/>
                </a:rPr>
                <a:t>AM08</a:t>
              </a:r>
              <a:r>
                <a:rPr lang="ja-JP" altLang="en-US" sz="3250">
                  <a:solidFill>
                    <a:prstClr val="black"/>
                  </a:solidFill>
                  <a:latin typeface="メイリオ" pitchFamily="50" charset="-128"/>
                  <a:ea typeface="メイリオ" pitchFamily="50" charset="-128"/>
                </a:rPr>
                <a:t>：</a:t>
              </a:r>
              <a:r>
                <a:rPr lang="en-US" altLang="ja-JP" sz="3250" dirty="0">
                  <a:solidFill>
                    <a:prstClr val="black"/>
                  </a:solidFill>
                  <a:latin typeface="メイリオ" pitchFamily="50" charset="-128"/>
                  <a:ea typeface="メイリオ" pitchFamily="50" charset="-128"/>
                </a:rPr>
                <a:t>03</a:t>
              </a:r>
            </a:p>
          </p:txBody>
        </p:sp>
        <p:pic>
          <p:nvPicPr>
            <p:cNvPr id="4" name="Picture 10"/>
            <p:cNvPicPr>
              <a:picLocks noChangeAspect="1" noChangeArrowheads="1"/>
            </p:cNvPicPr>
            <p:nvPr/>
          </p:nvPicPr>
          <p:blipFill>
            <a:blip r:embed="rId2"/>
            <a:srcRect/>
            <a:stretch>
              <a:fillRect/>
            </a:stretch>
          </p:blipFill>
          <p:spPr bwMode="auto">
            <a:xfrm>
              <a:off x="1065213" y="908050"/>
              <a:ext cx="1135062" cy="1600200"/>
            </a:xfrm>
            <a:prstGeom prst="rect">
              <a:avLst/>
            </a:prstGeom>
            <a:noFill/>
            <a:ln w="9525">
              <a:noFill/>
              <a:miter lim="800000"/>
              <a:headEnd/>
              <a:tailEnd/>
            </a:ln>
          </p:spPr>
        </p:pic>
      </p:grpSp>
      <p:sp>
        <p:nvSpPr>
          <p:cNvPr id="5" name="角丸四角形 4"/>
          <p:cNvSpPr>
            <a:spLocks noChangeAspect="1"/>
          </p:cNvSpPr>
          <p:nvPr/>
        </p:nvSpPr>
        <p:spPr bwMode="auto">
          <a:xfrm>
            <a:off x="1255855" y="703316"/>
            <a:ext cx="9689251" cy="5436513"/>
          </a:xfrm>
          <a:prstGeom prst="roundRect">
            <a:avLst>
              <a:gd name="adj" fmla="val 4000"/>
            </a:avLst>
          </a:prstGeom>
          <a:noFill/>
          <a:ln w="63500" cap="flat" cmpd="sng" algn="ctr">
            <a:solidFill>
              <a:schemeClr val="accent6">
                <a:lumMod val="60000"/>
                <a:lumOff val="40000"/>
              </a:schemeClr>
            </a:solidFill>
            <a:prstDash val="solid"/>
            <a:round/>
            <a:headEnd type="none" w="med" len="med"/>
            <a:tailEnd type="none" w="med" len="med"/>
          </a:ln>
          <a:effectLst/>
        </p:spPr>
        <p:txBody>
          <a:bodyPr/>
          <a:lstStyle/>
          <a:p>
            <a:pPr algn="ctr" defTabSz="742950">
              <a:defRPr/>
            </a:pPr>
            <a:endParaRPr lang="ja-JP" altLang="en-US" sz="1463">
              <a:solidFill>
                <a:prstClr val="black"/>
              </a:solidFill>
              <a:latin typeface="Gill Sans" charset="0"/>
              <a:ea typeface="ヒラギノ角ゴ ProN W3" charset="0"/>
              <a:cs typeface="ヒラギノ角ゴ ProN W3" charset="0"/>
              <a:sym typeface="Gill Sans" charset="0"/>
            </a:endParaRPr>
          </a:p>
        </p:txBody>
      </p:sp>
      <p:sp>
        <p:nvSpPr>
          <p:cNvPr id="6" name="正方形/長方形 13">
            <a:extLst>
              <a:ext uri="{FF2B5EF4-FFF2-40B4-BE49-F238E27FC236}">
                <a16:creationId xmlns:a16="http://schemas.microsoft.com/office/drawing/2014/main" id="{1E6FDC15-478A-12C1-7EA0-9A0209865F28}"/>
              </a:ext>
            </a:extLst>
          </p:cNvPr>
          <p:cNvSpPr>
            <a:spLocks noChangeArrowheads="1"/>
          </p:cNvSpPr>
          <p:nvPr/>
        </p:nvSpPr>
        <p:spPr bwMode="auto">
          <a:xfrm>
            <a:off x="2579586" y="3446690"/>
            <a:ext cx="6587598" cy="1592744"/>
          </a:xfrm>
          <a:prstGeom prst="rect">
            <a:avLst/>
          </a:prstGeom>
          <a:noFill/>
          <a:ln w="9525">
            <a:solidFill>
              <a:schemeClr val="accent1"/>
            </a:solidFill>
            <a:miter lim="800000"/>
            <a:headEnd/>
            <a:tailEnd/>
          </a:ln>
        </p:spPr>
        <p:txBody>
          <a:bodyPr wrap="square" rIns="117000">
            <a:spAutoFit/>
          </a:bodyPr>
          <a:lstStyle/>
          <a:p>
            <a:pPr marL="216694" algn="ctr" defTabSz="742950" fontAlgn="t"/>
            <a:r>
              <a:rPr lang="ja-JP" altLang="en-US" sz="3250" dirty="0">
                <a:solidFill>
                  <a:prstClr val="black"/>
                </a:solidFill>
                <a:latin typeface="メイリオ" pitchFamily="50" charset="-128"/>
                <a:ea typeface="メイリオ" pitchFamily="50" charset="-128"/>
              </a:rPr>
              <a:t>どのような対応をするか</a:t>
            </a:r>
            <a:endParaRPr lang="en-US" altLang="ja-JP" sz="3250" dirty="0">
              <a:solidFill>
                <a:prstClr val="black"/>
              </a:solidFill>
              <a:latin typeface="メイリオ" pitchFamily="50" charset="-128"/>
              <a:ea typeface="メイリオ" pitchFamily="50" charset="-128"/>
            </a:endParaRPr>
          </a:p>
          <a:p>
            <a:pPr marL="216694" algn="ctr" defTabSz="742950" fontAlgn="t"/>
            <a:r>
              <a:rPr lang="ja-JP" altLang="en-US" sz="3250" dirty="0">
                <a:solidFill>
                  <a:prstClr val="black"/>
                </a:solidFill>
                <a:latin typeface="メイリオ" pitchFamily="50" charset="-128"/>
                <a:ea typeface="メイリオ" pitchFamily="50" charset="-128"/>
              </a:rPr>
              <a:t>皆で話し合って下さい</a:t>
            </a:r>
            <a:endParaRPr lang="en-US" altLang="ja-JP" sz="3250" dirty="0">
              <a:solidFill>
                <a:prstClr val="black"/>
              </a:solidFill>
              <a:latin typeface="メイリオ" pitchFamily="50" charset="-128"/>
              <a:ea typeface="メイリオ" pitchFamily="50" charset="-128"/>
            </a:endParaRPr>
          </a:p>
          <a:p>
            <a:pPr marL="216694" algn="ctr" defTabSz="742950" fontAlgn="t"/>
            <a:r>
              <a:rPr lang="ja-JP" altLang="en-US" sz="3250" b="1" dirty="0">
                <a:solidFill>
                  <a:prstClr val="black"/>
                </a:solidFill>
                <a:latin typeface="メイリオ" pitchFamily="50" charset="-128"/>
                <a:ea typeface="メイリオ" pitchFamily="50" charset="-128"/>
              </a:rPr>
              <a:t>「いつ、</a:t>
            </a:r>
            <a:r>
              <a:rPr lang="ja-JP" altLang="en-US" sz="3250" b="1" dirty="0">
                <a:solidFill>
                  <a:srgbClr val="FFFF00"/>
                </a:solidFill>
                <a:highlight>
                  <a:srgbClr val="C0C0C0"/>
                </a:highlight>
                <a:latin typeface="メイリオ" pitchFamily="50" charset="-128"/>
                <a:ea typeface="メイリオ" pitchFamily="50" charset="-128"/>
              </a:rPr>
              <a:t>誰が、</a:t>
            </a:r>
            <a:r>
              <a:rPr lang="ja-JP" altLang="en-US" sz="3250" b="1" dirty="0">
                <a:solidFill>
                  <a:srgbClr val="0070C0"/>
                </a:solidFill>
                <a:latin typeface="メイリオ" pitchFamily="50" charset="-128"/>
                <a:ea typeface="メイリオ" pitchFamily="50" charset="-128"/>
              </a:rPr>
              <a:t>何を</a:t>
            </a:r>
            <a:r>
              <a:rPr lang="ja-JP" altLang="en-US" sz="3250" b="1" dirty="0">
                <a:solidFill>
                  <a:prstClr val="black"/>
                </a:solidFill>
                <a:latin typeface="メイリオ" pitchFamily="50" charset="-128"/>
                <a:ea typeface="メイリオ" pitchFamily="50" charset="-128"/>
              </a:rPr>
              <a:t>」</a:t>
            </a:r>
            <a:endParaRPr lang="en-US" altLang="ja-JP" sz="3250" dirty="0">
              <a:solidFill>
                <a:prstClr val="black"/>
              </a:solidFill>
              <a:latin typeface="メイリオ" pitchFamily="50" charset="-128"/>
              <a:ea typeface="メイリオ" pitchFamily="50" charset="-128"/>
            </a:endParaRPr>
          </a:p>
        </p:txBody>
      </p:sp>
      <p:sp>
        <p:nvSpPr>
          <p:cNvPr id="7" name="テキスト ボックス 6"/>
          <p:cNvSpPr txBox="1"/>
          <p:nvPr/>
        </p:nvSpPr>
        <p:spPr>
          <a:xfrm>
            <a:off x="5487056" y="1158911"/>
            <a:ext cx="1184941" cy="392415"/>
          </a:xfrm>
          <a:prstGeom prst="rect">
            <a:avLst/>
          </a:prstGeom>
          <a:solidFill>
            <a:schemeClr val="bg1"/>
          </a:solidFill>
          <a:ln w="63500">
            <a:solidFill>
              <a:schemeClr val="accent6">
                <a:lumMod val="60000"/>
                <a:lumOff val="40000"/>
              </a:schemeClr>
            </a:solidFill>
          </a:ln>
        </p:spPr>
        <p:txBody>
          <a:bodyPr wrap="none" rtlCol="0">
            <a:spAutoFit/>
          </a:bodyPr>
          <a:lstStyle/>
          <a:p>
            <a:pPr algn="r" defTabSz="742950" fontAlgn="t"/>
            <a:r>
              <a:rPr lang="ja-JP" altLang="en-US" sz="1950" dirty="0">
                <a:solidFill>
                  <a:prstClr val="black"/>
                </a:solidFill>
                <a:latin typeface="メイリオ" pitchFamily="50" charset="-128"/>
                <a:ea typeface="メイリオ" pitchFamily="50" charset="-128"/>
              </a:rPr>
              <a:t>状況付与</a:t>
            </a:r>
          </a:p>
        </p:txBody>
      </p:sp>
    </p:spTree>
    <p:extLst>
      <p:ext uri="{BB962C8B-B14F-4D97-AF65-F5344CB8AC3E}">
        <p14:creationId xmlns:p14="http://schemas.microsoft.com/office/powerpoint/2010/main" val="13868246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7A960BEB-43C7-9B7F-E823-D3599D43661F}"/>
              </a:ext>
            </a:extLst>
          </p:cNvPr>
          <p:cNvPicPr>
            <a:picLocks noChangeAspect="1"/>
          </p:cNvPicPr>
          <p:nvPr/>
        </p:nvPicPr>
        <p:blipFill>
          <a:blip r:embed="rId2"/>
          <a:stretch>
            <a:fillRect/>
          </a:stretch>
        </p:blipFill>
        <p:spPr>
          <a:xfrm>
            <a:off x="1289962" y="411543"/>
            <a:ext cx="9492295" cy="6139204"/>
          </a:xfrm>
          <a:prstGeom prst="rect">
            <a:avLst/>
          </a:prstGeom>
        </p:spPr>
      </p:pic>
      <p:sp>
        <p:nvSpPr>
          <p:cNvPr id="5" name="角丸四角形 4"/>
          <p:cNvSpPr>
            <a:spLocks noChangeAspect="1"/>
          </p:cNvSpPr>
          <p:nvPr/>
        </p:nvSpPr>
        <p:spPr bwMode="auto">
          <a:xfrm>
            <a:off x="1289962" y="693382"/>
            <a:ext cx="9569904" cy="5460553"/>
          </a:xfrm>
          <a:prstGeom prst="roundRect">
            <a:avLst>
              <a:gd name="adj" fmla="val 4000"/>
            </a:avLst>
          </a:prstGeom>
          <a:noFill/>
          <a:ln w="63500" cap="flat" cmpd="sng" algn="ctr">
            <a:solidFill>
              <a:schemeClr val="accent6">
                <a:lumMod val="60000"/>
                <a:lumOff val="40000"/>
              </a:schemeClr>
            </a:solidFill>
            <a:prstDash val="solid"/>
            <a:round/>
            <a:headEnd type="none" w="med" len="med"/>
            <a:tailEnd type="none" w="med" len="med"/>
          </a:ln>
          <a:effectLst/>
        </p:spPr>
        <p:txBody>
          <a:bodyPr/>
          <a:lstStyle/>
          <a:p>
            <a:pPr algn="ctr" defTabSz="742950">
              <a:defRPr/>
            </a:pPr>
            <a:endParaRPr lang="ja-JP" altLang="en-US" sz="1463">
              <a:solidFill>
                <a:prstClr val="black"/>
              </a:solidFill>
              <a:latin typeface="Gill Sans" charset="0"/>
              <a:ea typeface="ヒラギノ角ゴ ProN W3" charset="0"/>
              <a:cs typeface="ヒラギノ角ゴ ProN W3" charset="0"/>
              <a:sym typeface="Gill Sans" charset="0"/>
            </a:endParaRPr>
          </a:p>
        </p:txBody>
      </p:sp>
      <p:sp>
        <p:nvSpPr>
          <p:cNvPr id="6" name="テキスト ボックス 5"/>
          <p:cNvSpPr txBox="1"/>
          <p:nvPr/>
        </p:nvSpPr>
        <p:spPr>
          <a:xfrm>
            <a:off x="2283486" y="753927"/>
            <a:ext cx="1892679" cy="392415"/>
          </a:xfrm>
          <a:prstGeom prst="rect">
            <a:avLst/>
          </a:prstGeom>
          <a:solidFill>
            <a:schemeClr val="bg1"/>
          </a:solidFill>
          <a:ln w="63500">
            <a:solidFill>
              <a:schemeClr val="accent6">
                <a:lumMod val="60000"/>
                <a:lumOff val="40000"/>
              </a:schemeClr>
            </a:solidFill>
          </a:ln>
        </p:spPr>
        <p:txBody>
          <a:bodyPr wrap="square" rtlCol="0">
            <a:spAutoFit/>
          </a:bodyPr>
          <a:lstStyle/>
          <a:p>
            <a:pPr algn="ctr" defTabSz="742950" fontAlgn="t"/>
            <a:r>
              <a:rPr lang="ja-JP" altLang="en-US" sz="1950" dirty="0">
                <a:solidFill>
                  <a:prstClr val="black"/>
                </a:solidFill>
                <a:latin typeface="メイリオ" pitchFamily="50" charset="-128"/>
                <a:ea typeface="メイリオ" pitchFamily="50" charset="-128"/>
              </a:rPr>
              <a:t>状況付与</a:t>
            </a:r>
          </a:p>
        </p:txBody>
      </p:sp>
      <p:sp>
        <p:nvSpPr>
          <p:cNvPr id="7" name="テキスト ボックス 6">
            <a:extLst>
              <a:ext uri="{FF2B5EF4-FFF2-40B4-BE49-F238E27FC236}">
                <a16:creationId xmlns:a16="http://schemas.microsoft.com/office/drawing/2014/main" id="{7BC3C040-5F85-D496-99EB-6BB894807DD3}"/>
              </a:ext>
            </a:extLst>
          </p:cNvPr>
          <p:cNvSpPr txBox="1">
            <a:spLocks noChangeArrowheads="1"/>
          </p:cNvSpPr>
          <p:nvPr/>
        </p:nvSpPr>
        <p:spPr bwMode="auto">
          <a:xfrm>
            <a:off x="5266246" y="710267"/>
            <a:ext cx="4886274" cy="592470"/>
          </a:xfrm>
          <a:prstGeom prst="rect">
            <a:avLst/>
          </a:prstGeom>
          <a:solidFill>
            <a:schemeClr val="accent6">
              <a:lumMod val="20000"/>
              <a:lumOff val="80000"/>
            </a:schemeClr>
          </a:solidFill>
          <a:ln w="9525">
            <a:noFill/>
            <a:miter lim="800000"/>
            <a:headEnd/>
            <a:tailEnd/>
          </a:ln>
        </p:spPr>
        <p:txBody>
          <a:bodyPr wrap="none">
            <a:spAutoFit/>
          </a:bodyPr>
          <a:lstStyle/>
          <a:p>
            <a:pPr defTabSz="742950" fontAlgn="t">
              <a:defRPr/>
            </a:pPr>
            <a:r>
              <a:rPr lang="en-US" altLang="ja-JP" sz="3250" dirty="0">
                <a:solidFill>
                  <a:prstClr val="black"/>
                </a:solidFill>
                <a:latin typeface="メイリオ" pitchFamily="50" charset="-128"/>
                <a:ea typeface="メイリオ" pitchFamily="50" charset="-128"/>
              </a:rPr>
              <a:t> 2</a:t>
            </a:r>
            <a:r>
              <a:rPr lang="ja-JP" altLang="en-US" sz="3250">
                <a:solidFill>
                  <a:prstClr val="black"/>
                </a:solidFill>
                <a:latin typeface="メイリオ" pitchFamily="50" charset="-128"/>
                <a:ea typeface="メイリオ" pitchFamily="50" charset="-128"/>
              </a:rPr>
              <a:t>月 </a:t>
            </a:r>
            <a:r>
              <a:rPr lang="en-US" altLang="ja-JP" sz="3250" dirty="0">
                <a:solidFill>
                  <a:prstClr val="black"/>
                </a:solidFill>
                <a:latin typeface="メイリオ" pitchFamily="50" charset="-128"/>
                <a:ea typeface="メイリオ" pitchFamily="50" charset="-128"/>
              </a:rPr>
              <a:t>6</a:t>
            </a:r>
            <a:r>
              <a:rPr lang="ja-JP" altLang="en-US" sz="3250">
                <a:solidFill>
                  <a:prstClr val="black"/>
                </a:solidFill>
                <a:latin typeface="メイリオ" pitchFamily="50" charset="-128"/>
                <a:ea typeface="メイリオ" pitchFamily="50" charset="-128"/>
              </a:rPr>
              <a:t>日（金）</a:t>
            </a:r>
            <a:r>
              <a:rPr lang="en-US" altLang="ja-JP" sz="3250" dirty="0">
                <a:solidFill>
                  <a:prstClr val="black"/>
                </a:solidFill>
                <a:latin typeface="メイリオ" pitchFamily="50" charset="-128"/>
                <a:ea typeface="メイリオ" pitchFamily="50" charset="-128"/>
              </a:rPr>
              <a:t>AM9</a:t>
            </a:r>
            <a:r>
              <a:rPr lang="ja-JP" altLang="en-US" sz="3250">
                <a:solidFill>
                  <a:prstClr val="black"/>
                </a:solidFill>
                <a:latin typeface="メイリオ" pitchFamily="50" charset="-128"/>
                <a:ea typeface="メイリオ" pitchFamily="50" charset="-128"/>
              </a:rPr>
              <a:t>：</a:t>
            </a:r>
            <a:r>
              <a:rPr lang="en-US" altLang="ja-JP" sz="3250" dirty="0">
                <a:solidFill>
                  <a:prstClr val="black"/>
                </a:solidFill>
                <a:latin typeface="メイリオ" pitchFamily="50" charset="-128"/>
                <a:ea typeface="メイリオ" pitchFamily="50" charset="-128"/>
              </a:rPr>
              <a:t>03</a:t>
            </a:r>
            <a:endParaRPr lang="ja-JP" altLang="en-US" sz="3250" dirty="0">
              <a:solidFill>
                <a:prstClr val="black"/>
              </a:solidFill>
              <a:latin typeface="メイリオ" pitchFamily="50" charset="-128"/>
              <a:ea typeface="メイリオ" pitchFamily="50" charset="-128"/>
            </a:endParaRPr>
          </a:p>
        </p:txBody>
      </p:sp>
      <p:sp>
        <p:nvSpPr>
          <p:cNvPr id="2" name="テキスト ボックス 1">
            <a:extLst>
              <a:ext uri="{FF2B5EF4-FFF2-40B4-BE49-F238E27FC236}">
                <a16:creationId xmlns:a16="http://schemas.microsoft.com/office/drawing/2014/main" id="{02658306-70B9-75DD-702A-214B306E0695}"/>
              </a:ext>
            </a:extLst>
          </p:cNvPr>
          <p:cNvSpPr txBox="1"/>
          <p:nvPr/>
        </p:nvSpPr>
        <p:spPr>
          <a:xfrm>
            <a:off x="2015917" y="1428181"/>
            <a:ext cx="8458519" cy="1192634"/>
          </a:xfrm>
          <a:prstGeom prst="rect">
            <a:avLst/>
          </a:prstGeom>
          <a:solidFill>
            <a:srgbClr val="7030A0"/>
          </a:solidFill>
        </p:spPr>
        <p:txBody>
          <a:bodyPr wrap="square" rtlCol="0">
            <a:spAutoFit/>
          </a:bodyPr>
          <a:lstStyle/>
          <a:p>
            <a:pPr defTabSz="742950"/>
            <a:r>
              <a:rPr lang="ja-JP" altLang="en-US" sz="3575" b="1" dirty="0">
                <a:solidFill>
                  <a:prstClr val="white"/>
                </a:solidFill>
                <a:latin typeface="ＤＦ特太ゴシック体" panose="020B0509000000000000" pitchFamily="49" charset="-128"/>
                <a:ea typeface="ＤＦ特太ゴシック体" panose="020B0509000000000000" pitchFamily="49" charset="-128"/>
              </a:rPr>
              <a:t>・道路への電柱倒壊、電線の断線が</a:t>
            </a:r>
            <a:endParaRPr lang="en-US" altLang="ja-JP" sz="3575" b="1" dirty="0">
              <a:solidFill>
                <a:prstClr val="white"/>
              </a:solidFill>
              <a:latin typeface="ＤＦ特太ゴシック体" panose="020B0509000000000000" pitchFamily="49" charset="-128"/>
              <a:ea typeface="ＤＦ特太ゴシック体" panose="020B0509000000000000" pitchFamily="49" charset="-128"/>
            </a:endParaRPr>
          </a:p>
          <a:p>
            <a:pPr defTabSz="742950"/>
            <a:r>
              <a:rPr lang="ja-JP" altLang="en-US" sz="3575" b="1" dirty="0">
                <a:solidFill>
                  <a:prstClr val="white"/>
                </a:solidFill>
                <a:latin typeface="ＤＦ特太ゴシック体" panose="020B0509000000000000" pitchFamily="49" charset="-128"/>
                <a:ea typeface="ＤＦ特太ゴシック体" panose="020B0509000000000000" pitchFamily="49" charset="-128"/>
              </a:rPr>
              <a:t>　多数発生！</a:t>
            </a:r>
            <a:endParaRPr lang="en-US" altLang="ja-JP" sz="3575" b="1" dirty="0">
              <a:solidFill>
                <a:prstClr val="white"/>
              </a:solidFill>
              <a:latin typeface="ＤＦ特太ゴシック体" panose="020B0509000000000000" pitchFamily="49" charset="-128"/>
              <a:ea typeface="ＤＦ特太ゴシック体" panose="020B0509000000000000" pitchFamily="49" charset="-128"/>
            </a:endParaRPr>
          </a:p>
        </p:txBody>
      </p:sp>
      <p:sp>
        <p:nvSpPr>
          <p:cNvPr id="9" name="テキスト ボックス 8">
            <a:extLst>
              <a:ext uri="{FF2B5EF4-FFF2-40B4-BE49-F238E27FC236}">
                <a16:creationId xmlns:a16="http://schemas.microsoft.com/office/drawing/2014/main" id="{30F48F31-EA62-C493-3723-BB4790FCB5AC}"/>
              </a:ext>
            </a:extLst>
          </p:cNvPr>
          <p:cNvSpPr txBox="1"/>
          <p:nvPr/>
        </p:nvSpPr>
        <p:spPr>
          <a:xfrm>
            <a:off x="10999850" y="5741925"/>
            <a:ext cx="1045193" cy="600164"/>
          </a:xfrm>
          <a:prstGeom prst="rect">
            <a:avLst/>
          </a:prstGeom>
          <a:noFill/>
        </p:spPr>
        <p:txBody>
          <a:bodyPr wrap="square" rtlCol="0">
            <a:spAutoFit/>
          </a:bodyPr>
          <a:lstStyle/>
          <a:p>
            <a:r>
              <a:rPr kumimoji="1" lang="ja-JP" altLang="en-US" sz="1100" dirty="0"/>
              <a:t>地図：福島県総合防災情報システムより</a:t>
            </a:r>
          </a:p>
        </p:txBody>
      </p:sp>
    </p:spTree>
    <p:extLst>
      <p:ext uri="{BB962C8B-B14F-4D97-AF65-F5344CB8AC3E}">
        <p14:creationId xmlns:p14="http://schemas.microsoft.com/office/powerpoint/2010/main" val="35764549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12"/>
          <p:cNvGrpSpPr>
            <a:grpSpLocks/>
          </p:cNvGrpSpPr>
          <p:nvPr/>
        </p:nvGrpSpPr>
        <p:grpSpPr bwMode="auto">
          <a:xfrm>
            <a:off x="2579585" y="1625940"/>
            <a:ext cx="5797723" cy="1300163"/>
            <a:chOff x="1065213" y="908050"/>
            <a:chExt cx="7135479" cy="1600200"/>
          </a:xfrm>
        </p:grpSpPr>
        <p:sp>
          <p:nvSpPr>
            <p:cNvPr id="5" name="テキスト ボックス 4"/>
            <p:cNvSpPr txBox="1">
              <a:spLocks noChangeArrowheads="1"/>
            </p:cNvSpPr>
            <p:nvPr/>
          </p:nvSpPr>
          <p:spPr bwMode="auto">
            <a:xfrm>
              <a:off x="2360580" y="1049339"/>
              <a:ext cx="5840112" cy="729194"/>
            </a:xfrm>
            <a:prstGeom prst="rect">
              <a:avLst/>
            </a:prstGeom>
            <a:solidFill>
              <a:schemeClr val="accent6">
                <a:lumMod val="20000"/>
                <a:lumOff val="80000"/>
              </a:schemeClr>
            </a:solidFill>
            <a:ln w="9525">
              <a:noFill/>
              <a:miter lim="800000"/>
              <a:headEnd/>
              <a:tailEnd/>
            </a:ln>
          </p:spPr>
          <p:txBody>
            <a:bodyPr wrap="none">
              <a:spAutoFit/>
            </a:bodyPr>
            <a:lstStyle/>
            <a:p>
              <a:pPr defTabSz="742950" fontAlgn="t">
                <a:defRPr/>
              </a:pPr>
              <a:r>
                <a:rPr lang="en-US" altLang="ja-JP" sz="3250" dirty="0">
                  <a:solidFill>
                    <a:prstClr val="black"/>
                  </a:solidFill>
                  <a:latin typeface="メイリオ" pitchFamily="50" charset="-128"/>
                  <a:ea typeface="メイリオ" pitchFamily="50" charset="-128"/>
                </a:rPr>
                <a:t> 2</a:t>
              </a:r>
              <a:r>
                <a:rPr lang="ja-JP" altLang="en-US" sz="3250">
                  <a:solidFill>
                    <a:prstClr val="black"/>
                  </a:solidFill>
                  <a:latin typeface="メイリオ" pitchFamily="50" charset="-128"/>
                  <a:ea typeface="メイリオ" pitchFamily="50" charset="-128"/>
                </a:rPr>
                <a:t>月</a:t>
              </a:r>
              <a:r>
                <a:rPr lang="en-US" altLang="ja-JP" sz="3250" dirty="0">
                  <a:solidFill>
                    <a:prstClr val="black"/>
                  </a:solidFill>
                  <a:latin typeface="メイリオ" pitchFamily="50" charset="-128"/>
                  <a:ea typeface="メイリオ" pitchFamily="50" charset="-128"/>
                </a:rPr>
                <a:t>6</a:t>
              </a:r>
              <a:r>
                <a:rPr lang="ja-JP" altLang="en-US" sz="3250">
                  <a:solidFill>
                    <a:prstClr val="black"/>
                  </a:solidFill>
                  <a:latin typeface="メイリオ" pitchFamily="50" charset="-128"/>
                  <a:ea typeface="メイリオ" pitchFamily="50" charset="-128"/>
                </a:rPr>
                <a:t>日（金）</a:t>
              </a:r>
              <a:r>
                <a:rPr lang="en-US" altLang="ja-JP" sz="3250" dirty="0">
                  <a:solidFill>
                    <a:prstClr val="black"/>
                  </a:solidFill>
                  <a:latin typeface="メイリオ" pitchFamily="50" charset="-128"/>
                  <a:ea typeface="メイリオ" pitchFamily="50" charset="-128"/>
                </a:rPr>
                <a:t>AM9</a:t>
              </a:r>
              <a:r>
                <a:rPr lang="ja-JP" altLang="en-US" sz="3250">
                  <a:solidFill>
                    <a:prstClr val="black"/>
                  </a:solidFill>
                  <a:latin typeface="メイリオ" pitchFamily="50" charset="-128"/>
                  <a:ea typeface="メイリオ" pitchFamily="50" charset="-128"/>
                </a:rPr>
                <a:t>：</a:t>
              </a:r>
              <a:r>
                <a:rPr lang="en-US" altLang="ja-JP" sz="3250" dirty="0">
                  <a:solidFill>
                    <a:prstClr val="black"/>
                  </a:solidFill>
                  <a:latin typeface="メイリオ" pitchFamily="50" charset="-128"/>
                  <a:ea typeface="メイリオ" pitchFamily="50" charset="-128"/>
                </a:rPr>
                <a:t>03</a:t>
              </a:r>
            </a:p>
          </p:txBody>
        </p:sp>
        <p:pic>
          <p:nvPicPr>
            <p:cNvPr id="6" name="Picture 10"/>
            <p:cNvPicPr>
              <a:picLocks noChangeAspect="1" noChangeArrowheads="1"/>
            </p:cNvPicPr>
            <p:nvPr/>
          </p:nvPicPr>
          <p:blipFill>
            <a:blip r:embed="rId2"/>
            <a:srcRect/>
            <a:stretch>
              <a:fillRect/>
            </a:stretch>
          </p:blipFill>
          <p:spPr bwMode="auto">
            <a:xfrm>
              <a:off x="1065213" y="908050"/>
              <a:ext cx="1135062" cy="1600200"/>
            </a:xfrm>
            <a:prstGeom prst="rect">
              <a:avLst/>
            </a:prstGeom>
            <a:noFill/>
            <a:ln w="9525">
              <a:noFill/>
              <a:miter lim="800000"/>
              <a:headEnd/>
              <a:tailEnd/>
            </a:ln>
          </p:spPr>
        </p:pic>
      </p:grpSp>
      <p:sp>
        <p:nvSpPr>
          <p:cNvPr id="7" name="角丸四角形 6"/>
          <p:cNvSpPr>
            <a:spLocks noChangeAspect="1"/>
          </p:cNvSpPr>
          <p:nvPr/>
        </p:nvSpPr>
        <p:spPr bwMode="auto">
          <a:xfrm>
            <a:off x="1328739" y="712721"/>
            <a:ext cx="9578749" cy="5436513"/>
          </a:xfrm>
          <a:prstGeom prst="roundRect">
            <a:avLst>
              <a:gd name="adj" fmla="val 4000"/>
            </a:avLst>
          </a:prstGeom>
          <a:noFill/>
          <a:ln w="63500" cap="flat" cmpd="sng" algn="ctr">
            <a:solidFill>
              <a:schemeClr val="accent6">
                <a:lumMod val="60000"/>
                <a:lumOff val="40000"/>
              </a:schemeClr>
            </a:solidFill>
            <a:prstDash val="solid"/>
            <a:round/>
            <a:headEnd type="none" w="med" len="med"/>
            <a:tailEnd type="none" w="med" len="med"/>
          </a:ln>
          <a:effectLst/>
        </p:spPr>
        <p:txBody>
          <a:bodyPr/>
          <a:lstStyle/>
          <a:p>
            <a:pPr algn="ctr" defTabSz="742950">
              <a:defRPr/>
            </a:pPr>
            <a:endParaRPr lang="ja-JP" altLang="en-US" sz="1463">
              <a:solidFill>
                <a:prstClr val="black"/>
              </a:solidFill>
              <a:latin typeface="Gill Sans" charset="0"/>
              <a:ea typeface="ヒラギノ角ゴ ProN W3" charset="0"/>
              <a:cs typeface="ヒラギノ角ゴ ProN W3" charset="0"/>
              <a:sym typeface="Gill Sans" charset="0"/>
            </a:endParaRPr>
          </a:p>
        </p:txBody>
      </p:sp>
      <p:sp>
        <p:nvSpPr>
          <p:cNvPr id="8" name="正方形/長方形 13">
            <a:extLst>
              <a:ext uri="{FF2B5EF4-FFF2-40B4-BE49-F238E27FC236}">
                <a16:creationId xmlns:a16="http://schemas.microsoft.com/office/drawing/2014/main" id="{1E6FDC15-478A-12C1-7EA0-9A0209865F28}"/>
              </a:ext>
            </a:extLst>
          </p:cNvPr>
          <p:cNvSpPr>
            <a:spLocks noChangeArrowheads="1"/>
          </p:cNvSpPr>
          <p:nvPr/>
        </p:nvSpPr>
        <p:spPr bwMode="auto">
          <a:xfrm>
            <a:off x="2579586" y="3446690"/>
            <a:ext cx="6587598" cy="1592744"/>
          </a:xfrm>
          <a:prstGeom prst="rect">
            <a:avLst/>
          </a:prstGeom>
          <a:noFill/>
          <a:ln w="9525">
            <a:solidFill>
              <a:schemeClr val="accent1"/>
            </a:solidFill>
            <a:miter lim="800000"/>
            <a:headEnd/>
            <a:tailEnd/>
          </a:ln>
        </p:spPr>
        <p:txBody>
          <a:bodyPr wrap="square" rIns="117000">
            <a:spAutoFit/>
          </a:bodyPr>
          <a:lstStyle/>
          <a:p>
            <a:pPr marL="216694" algn="ctr" defTabSz="742950" fontAlgn="t"/>
            <a:r>
              <a:rPr lang="ja-JP" altLang="en-US" sz="3250" dirty="0">
                <a:solidFill>
                  <a:prstClr val="black"/>
                </a:solidFill>
                <a:latin typeface="メイリオ" pitchFamily="50" charset="-128"/>
                <a:ea typeface="メイリオ" pitchFamily="50" charset="-128"/>
              </a:rPr>
              <a:t>どのような対応をするか</a:t>
            </a:r>
            <a:endParaRPr lang="en-US" altLang="ja-JP" sz="3250" dirty="0">
              <a:solidFill>
                <a:prstClr val="black"/>
              </a:solidFill>
              <a:latin typeface="メイリオ" pitchFamily="50" charset="-128"/>
              <a:ea typeface="メイリオ" pitchFamily="50" charset="-128"/>
            </a:endParaRPr>
          </a:p>
          <a:p>
            <a:pPr marL="216694" algn="ctr" defTabSz="742950" fontAlgn="t"/>
            <a:r>
              <a:rPr lang="ja-JP" altLang="en-US" sz="3250" dirty="0">
                <a:solidFill>
                  <a:prstClr val="black"/>
                </a:solidFill>
                <a:latin typeface="メイリオ" pitchFamily="50" charset="-128"/>
                <a:ea typeface="メイリオ" pitchFamily="50" charset="-128"/>
              </a:rPr>
              <a:t>皆で話し合って下さい</a:t>
            </a:r>
            <a:endParaRPr lang="en-US" altLang="ja-JP" sz="3250" dirty="0">
              <a:solidFill>
                <a:prstClr val="black"/>
              </a:solidFill>
              <a:latin typeface="メイリオ" pitchFamily="50" charset="-128"/>
              <a:ea typeface="メイリオ" pitchFamily="50" charset="-128"/>
            </a:endParaRPr>
          </a:p>
          <a:p>
            <a:pPr marL="216694" algn="ctr" defTabSz="742950" fontAlgn="t"/>
            <a:r>
              <a:rPr lang="ja-JP" altLang="en-US" sz="3250" b="1" dirty="0">
                <a:solidFill>
                  <a:prstClr val="black"/>
                </a:solidFill>
                <a:latin typeface="メイリオ" pitchFamily="50" charset="-128"/>
                <a:ea typeface="メイリオ" pitchFamily="50" charset="-128"/>
              </a:rPr>
              <a:t>「いつ、</a:t>
            </a:r>
            <a:r>
              <a:rPr lang="ja-JP" altLang="en-US" sz="3250" b="1" dirty="0">
                <a:solidFill>
                  <a:srgbClr val="FFFF00"/>
                </a:solidFill>
                <a:highlight>
                  <a:srgbClr val="C0C0C0"/>
                </a:highlight>
                <a:latin typeface="メイリオ" pitchFamily="50" charset="-128"/>
                <a:ea typeface="メイリオ" pitchFamily="50" charset="-128"/>
              </a:rPr>
              <a:t>誰が、</a:t>
            </a:r>
            <a:r>
              <a:rPr lang="ja-JP" altLang="en-US" sz="3250" b="1" dirty="0">
                <a:solidFill>
                  <a:srgbClr val="0070C0"/>
                </a:solidFill>
                <a:latin typeface="メイリオ" pitchFamily="50" charset="-128"/>
                <a:ea typeface="メイリオ" pitchFamily="50" charset="-128"/>
              </a:rPr>
              <a:t>何を</a:t>
            </a:r>
            <a:r>
              <a:rPr lang="ja-JP" altLang="en-US" sz="3250" b="1" dirty="0">
                <a:solidFill>
                  <a:prstClr val="black"/>
                </a:solidFill>
                <a:latin typeface="メイリオ" pitchFamily="50" charset="-128"/>
                <a:ea typeface="メイリオ" pitchFamily="50" charset="-128"/>
              </a:rPr>
              <a:t>」</a:t>
            </a:r>
            <a:endParaRPr lang="en-US" altLang="ja-JP" sz="3250" dirty="0">
              <a:solidFill>
                <a:prstClr val="black"/>
              </a:solidFill>
              <a:latin typeface="メイリオ" pitchFamily="50" charset="-128"/>
              <a:ea typeface="メイリオ" pitchFamily="50" charset="-128"/>
            </a:endParaRPr>
          </a:p>
        </p:txBody>
      </p:sp>
      <p:sp>
        <p:nvSpPr>
          <p:cNvPr id="9" name="テキスト ボックス 8"/>
          <p:cNvSpPr txBox="1"/>
          <p:nvPr/>
        </p:nvSpPr>
        <p:spPr>
          <a:xfrm>
            <a:off x="5487056" y="1158911"/>
            <a:ext cx="1184941" cy="392415"/>
          </a:xfrm>
          <a:prstGeom prst="rect">
            <a:avLst/>
          </a:prstGeom>
          <a:solidFill>
            <a:schemeClr val="bg1"/>
          </a:solidFill>
          <a:ln w="63500">
            <a:solidFill>
              <a:schemeClr val="accent6">
                <a:lumMod val="60000"/>
                <a:lumOff val="40000"/>
              </a:schemeClr>
            </a:solidFill>
          </a:ln>
        </p:spPr>
        <p:txBody>
          <a:bodyPr wrap="none" rtlCol="0">
            <a:spAutoFit/>
          </a:bodyPr>
          <a:lstStyle/>
          <a:p>
            <a:pPr algn="r" defTabSz="742950" fontAlgn="t"/>
            <a:r>
              <a:rPr lang="ja-JP" altLang="en-US" sz="1950" dirty="0">
                <a:solidFill>
                  <a:prstClr val="black"/>
                </a:solidFill>
                <a:latin typeface="メイリオ" pitchFamily="50" charset="-128"/>
                <a:ea typeface="メイリオ" pitchFamily="50" charset="-128"/>
              </a:rPr>
              <a:t>状況付与</a:t>
            </a:r>
          </a:p>
        </p:txBody>
      </p:sp>
    </p:spTree>
    <p:extLst>
      <p:ext uri="{BB962C8B-B14F-4D97-AF65-F5344CB8AC3E}">
        <p14:creationId xmlns:p14="http://schemas.microsoft.com/office/powerpoint/2010/main" val="38029579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8E89A-9CE9-EAEE-76A8-DC1E22939677}"/>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08B88E59-8988-82AE-FE15-A2F8609EFC0D}"/>
              </a:ext>
            </a:extLst>
          </p:cNvPr>
          <p:cNvPicPr>
            <a:picLocks noChangeAspect="1"/>
          </p:cNvPicPr>
          <p:nvPr/>
        </p:nvPicPr>
        <p:blipFill>
          <a:blip r:embed="rId2"/>
          <a:stretch>
            <a:fillRect/>
          </a:stretch>
        </p:blipFill>
        <p:spPr>
          <a:xfrm>
            <a:off x="1325718" y="551089"/>
            <a:ext cx="9498391" cy="6139204"/>
          </a:xfrm>
          <a:prstGeom prst="rect">
            <a:avLst/>
          </a:prstGeom>
        </p:spPr>
      </p:pic>
      <p:sp>
        <p:nvSpPr>
          <p:cNvPr id="5" name="角丸四角形 4">
            <a:extLst>
              <a:ext uri="{FF2B5EF4-FFF2-40B4-BE49-F238E27FC236}">
                <a16:creationId xmlns:a16="http://schemas.microsoft.com/office/drawing/2014/main" id="{0A0BBCCA-100F-FC32-D588-CF285A808FB8}"/>
              </a:ext>
            </a:extLst>
          </p:cNvPr>
          <p:cNvSpPr>
            <a:spLocks noChangeAspect="1"/>
          </p:cNvSpPr>
          <p:nvPr/>
        </p:nvSpPr>
        <p:spPr bwMode="auto">
          <a:xfrm>
            <a:off x="1289962" y="693382"/>
            <a:ext cx="9569904" cy="5460553"/>
          </a:xfrm>
          <a:prstGeom prst="roundRect">
            <a:avLst>
              <a:gd name="adj" fmla="val 4000"/>
            </a:avLst>
          </a:prstGeom>
          <a:noFill/>
          <a:ln w="63500" cap="flat" cmpd="sng" algn="ctr">
            <a:solidFill>
              <a:schemeClr val="accent6">
                <a:lumMod val="60000"/>
                <a:lumOff val="40000"/>
              </a:schemeClr>
            </a:solidFill>
            <a:prstDash val="solid"/>
            <a:round/>
            <a:headEnd type="none" w="med" len="med"/>
            <a:tailEnd type="none" w="med" len="med"/>
          </a:ln>
          <a:effectLst/>
        </p:spPr>
        <p:txBody>
          <a:bodyPr/>
          <a:lstStyle/>
          <a:p>
            <a:pPr algn="ctr" defTabSz="742950">
              <a:defRPr/>
            </a:pPr>
            <a:endParaRPr lang="ja-JP" altLang="en-US" sz="1463">
              <a:solidFill>
                <a:prstClr val="black"/>
              </a:solidFill>
              <a:latin typeface="Gill Sans" charset="0"/>
              <a:ea typeface="ヒラギノ角ゴ ProN W3" charset="0"/>
              <a:cs typeface="ヒラギノ角ゴ ProN W3" charset="0"/>
              <a:sym typeface="Gill Sans" charset="0"/>
            </a:endParaRPr>
          </a:p>
        </p:txBody>
      </p:sp>
      <p:sp>
        <p:nvSpPr>
          <p:cNvPr id="6" name="テキスト ボックス 5">
            <a:extLst>
              <a:ext uri="{FF2B5EF4-FFF2-40B4-BE49-F238E27FC236}">
                <a16:creationId xmlns:a16="http://schemas.microsoft.com/office/drawing/2014/main" id="{A1B17565-C32A-ECAE-F01B-6BC6D012E518}"/>
              </a:ext>
            </a:extLst>
          </p:cNvPr>
          <p:cNvSpPr txBox="1"/>
          <p:nvPr/>
        </p:nvSpPr>
        <p:spPr>
          <a:xfrm>
            <a:off x="2283486" y="753927"/>
            <a:ext cx="1892679" cy="392415"/>
          </a:xfrm>
          <a:prstGeom prst="rect">
            <a:avLst/>
          </a:prstGeom>
          <a:solidFill>
            <a:schemeClr val="bg1"/>
          </a:solidFill>
          <a:ln w="63500">
            <a:solidFill>
              <a:schemeClr val="accent6">
                <a:lumMod val="60000"/>
                <a:lumOff val="40000"/>
              </a:schemeClr>
            </a:solidFill>
          </a:ln>
        </p:spPr>
        <p:txBody>
          <a:bodyPr wrap="square" rtlCol="0">
            <a:spAutoFit/>
          </a:bodyPr>
          <a:lstStyle/>
          <a:p>
            <a:pPr algn="ctr" defTabSz="742950" fontAlgn="t"/>
            <a:r>
              <a:rPr lang="ja-JP" altLang="en-US" sz="1950" dirty="0">
                <a:solidFill>
                  <a:prstClr val="black"/>
                </a:solidFill>
                <a:latin typeface="メイリオ" pitchFamily="50" charset="-128"/>
                <a:ea typeface="メイリオ" pitchFamily="50" charset="-128"/>
              </a:rPr>
              <a:t>状況付与</a:t>
            </a:r>
          </a:p>
        </p:txBody>
      </p:sp>
      <p:sp>
        <p:nvSpPr>
          <p:cNvPr id="7" name="テキスト ボックス 6">
            <a:extLst>
              <a:ext uri="{FF2B5EF4-FFF2-40B4-BE49-F238E27FC236}">
                <a16:creationId xmlns:a16="http://schemas.microsoft.com/office/drawing/2014/main" id="{D0EBB48A-7744-EC91-4658-A88CE7CCD2C2}"/>
              </a:ext>
            </a:extLst>
          </p:cNvPr>
          <p:cNvSpPr txBox="1">
            <a:spLocks noChangeArrowheads="1"/>
          </p:cNvSpPr>
          <p:nvPr/>
        </p:nvSpPr>
        <p:spPr bwMode="auto">
          <a:xfrm>
            <a:off x="5266246" y="710267"/>
            <a:ext cx="5110694" cy="592470"/>
          </a:xfrm>
          <a:prstGeom prst="rect">
            <a:avLst/>
          </a:prstGeom>
          <a:solidFill>
            <a:schemeClr val="accent6">
              <a:lumMod val="20000"/>
              <a:lumOff val="80000"/>
            </a:schemeClr>
          </a:solidFill>
          <a:ln w="9525">
            <a:noFill/>
            <a:miter lim="800000"/>
            <a:headEnd/>
            <a:tailEnd/>
          </a:ln>
        </p:spPr>
        <p:txBody>
          <a:bodyPr wrap="none">
            <a:spAutoFit/>
          </a:bodyPr>
          <a:lstStyle/>
          <a:p>
            <a:pPr defTabSz="742950" fontAlgn="t">
              <a:defRPr/>
            </a:pPr>
            <a:r>
              <a:rPr lang="en-US" altLang="ja-JP" sz="3250" dirty="0">
                <a:solidFill>
                  <a:prstClr val="black"/>
                </a:solidFill>
                <a:latin typeface="メイリオ" pitchFamily="50" charset="-128"/>
                <a:ea typeface="メイリオ" pitchFamily="50" charset="-128"/>
              </a:rPr>
              <a:t> 2</a:t>
            </a:r>
            <a:r>
              <a:rPr lang="ja-JP" altLang="en-US" sz="3250">
                <a:solidFill>
                  <a:prstClr val="black"/>
                </a:solidFill>
                <a:latin typeface="メイリオ" pitchFamily="50" charset="-128"/>
                <a:ea typeface="メイリオ" pitchFamily="50" charset="-128"/>
              </a:rPr>
              <a:t>月 </a:t>
            </a:r>
            <a:r>
              <a:rPr lang="en-US" altLang="ja-JP" sz="3250" dirty="0">
                <a:solidFill>
                  <a:prstClr val="black"/>
                </a:solidFill>
                <a:latin typeface="メイリオ" pitchFamily="50" charset="-128"/>
                <a:ea typeface="メイリオ" pitchFamily="50" charset="-128"/>
              </a:rPr>
              <a:t>6</a:t>
            </a:r>
            <a:r>
              <a:rPr lang="ja-JP" altLang="en-US" sz="3250">
                <a:solidFill>
                  <a:prstClr val="black"/>
                </a:solidFill>
                <a:latin typeface="メイリオ" pitchFamily="50" charset="-128"/>
                <a:ea typeface="メイリオ" pitchFamily="50" charset="-128"/>
              </a:rPr>
              <a:t>日（金）</a:t>
            </a:r>
            <a:r>
              <a:rPr lang="en-US" altLang="ja-JP" sz="3250" dirty="0">
                <a:solidFill>
                  <a:prstClr val="black"/>
                </a:solidFill>
                <a:latin typeface="メイリオ" pitchFamily="50" charset="-128"/>
                <a:ea typeface="メイリオ" pitchFamily="50" charset="-128"/>
              </a:rPr>
              <a:t>PM13</a:t>
            </a:r>
            <a:r>
              <a:rPr lang="ja-JP" altLang="en-US" sz="3250">
                <a:solidFill>
                  <a:prstClr val="black"/>
                </a:solidFill>
                <a:latin typeface="メイリオ" pitchFamily="50" charset="-128"/>
                <a:ea typeface="メイリオ" pitchFamily="50" charset="-128"/>
              </a:rPr>
              <a:t>：</a:t>
            </a:r>
            <a:r>
              <a:rPr lang="en-US" altLang="ja-JP" sz="3250" dirty="0">
                <a:solidFill>
                  <a:prstClr val="black"/>
                </a:solidFill>
                <a:latin typeface="メイリオ" pitchFamily="50" charset="-128"/>
                <a:ea typeface="メイリオ" pitchFamily="50" charset="-128"/>
              </a:rPr>
              <a:t>03</a:t>
            </a:r>
            <a:endParaRPr lang="ja-JP" altLang="en-US" sz="3250" dirty="0">
              <a:solidFill>
                <a:prstClr val="black"/>
              </a:solidFill>
              <a:latin typeface="メイリオ" pitchFamily="50" charset="-128"/>
              <a:ea typeface="メイリオ" pitchFamily="50" charset="-128"/>
            </a:endParaRPr>
          </a:p>
        </p:txBody>
      </p:sp>
      <p:sp>
        <p:nvSpPr>
          <p:cNvPr id="8" name="テキスト ボックス 7">
            <a:extLst>
              <a:ext uri="{FF2B5EF4-FFF2-40B4-BE49-F238E27FC236}">
                <a16:creationId xmlns:a16="http://schemas.microsoft.com/office/drawing/2014/main" id="{DAF6C8B5-301B-BB09-8D7F-018EDC91BE9E}"/>
              </a:ext>
            </a:extLst>
          </p:cNvPr>
          <p:cNvSpPr txBox="1"/>
          <p:nvPr/>
        </p:nvSpPr>
        <p:spPr>
          <a:xfrm>
            <a:off x="1619623" y="1327756"/>
            <a:ext cx="8914374" cy="2292935"/>
          </a:xfrm>
          <a:prstGeom prst="rect">
            <a:avLst/>
          </a:prstGeom>
          <a:solidFill>
            <a:srgbClr val="7030A0"/>
          </a:solidFill>
        </p:spPr>
        <p:txBody>
          <a:bodyPr wrap="square" rtlCol="0">
            <a:spAutoFit/>
          </a:bodyPr>
          <a:lstStyle/>
          <a:p>
            <a:pPr algn="ctr" defTabSz="742950"/>
            <a:r>
              <a:rPr lang="ja-JP" altLang="en-US" sz="3575" b="1" dirty="0">
                <a:solidFill>
                  <a:prstClr val="white"/>
                </a:solidFill>
                <a:latin typeface="ＤＦ特太ゴシック体" panose="020B0509000000000000" pitchFamily="49" charset="-128"/>
                <a:ea typeface="ＤＦ特太ゴシック体" panose="020B0509000000000000" pitchFamily="49" charset="-128"/>
              </a:rPr>
              <a:t>再び福島県沖で最大震度６強の地震が発生</a:t>
            </a:r>
            <a:endParaRPr lang="en-US" altLang="ja-JP" sz="3575" b="1" dirty="0">
              <a:solidFill>
                <a:prstClr val="white"/>
              </a:solidFill>
              <a:latin typeface="ＤＦ特太ゴシック体" panose="020B0509000000000000" pitchFamily="49" charset="-128"/>
              <a:ea typeface="ＤＦ特太ゴシック体" panose="020B0509000000000000" pitchFamily="49" charset="-128"/>
            </a:endParaRPr>
          </a:p>
          <a:p>
            <a:pPr algn="ctr" defTabSz="742950"/>
            <a:r>
              <a:rPr lang="ja-JP" altLang="en-US" sz="3575" b="1" dirty="0">
                <a:solidFill>
                  <a:prstClr val="white"/>
                </a:solidFill>
                <a:latin typeface="ＤＦ特太ゴシック体" panose="020B0509000000000000" pitchFamily="49" charset="-128"/>
                <a:ea typeface="ＤＦ特太ゴシック体" panose="020B0509000000000000" pitchFamily="49" charset="-128"/>
              </a:rPr>
              <a:t>（福島市で震度６弱）</a:t>
            </a:r>
            <a:endParaRPr lang="en-US" altLang="ja-JP" sz="3575" b="1" dirty="0">
              <a:solidFill>
                <a:prstClr val="white"/>
              </a:solidFill>
              <a:latin typeface="ＤＦ特太ゴシック体" panose="020B0509000000000000" pitchFamily="49" charset="-128"/>
              <a:ea typeface="ＤＦ特太ゴシック体" panose="020B0509000000000000" pitchFamily="49" charset="-128"/>
            </a:endParaRPr>
          </a:p>
          <a:p>
            <a:pPr defTabSz="742950"/>
            <a:r>
              <a:rPr lang="ja-JP" altLang="en-US" sz="3575" b="1" dirty="0">
                <a:solidFill>
                  <a:prstClr val="white"/>
                </a:solidFill>
                <a:latin typeface="ＤＦ特太ゴシック体" panose="020B0509000000000000" pitchFamily="49" charset="-128"/>
                <a:ea typeface="ＤＦ特太ゴシック体" panose="020B0509000000000000" pitchFamily="49" charset="-128"/>
              </a:rPr>
              <a:t>市内の多数の建物で外壁に亀裂及び窓ガラスが破損！</a:t>
            </a:r>
          </a:p>
        </p:txBody>
      </p:sp>
      <p:sp>
        <p:nvSpPr>
          <p:cNvPr id="9" name="テキスト ボックス 8">
            <a:extLst>
              <a:ext uri="{FF2B5EF4-FFF2-40B4-BE49-F238E27FC236}">
                <a16:creationId xmlns:a16="http://schemas.microsoft.com/office/drawing/2014/main" id="{CE467051-87AE-E992-0947-CFC7D2C048C8}"/>
              </a:ext>
            </a:extLst>
          </p:cNvPr>
          <p:cNvSpPr txBox="1"/>
          <p:nvPr/>
        </p:nvSpPr>
        <p:spPr>
          <a:xfrm>
            <a:off x="10975357" y="5929704"/>
            <a:ext cx="1045193" cy="600164"/>
          </a:xfrm>
          <a:prstGeom prst="rect">
            <a:avLst/>
          </a:prstGeom>
          <a:noFill/>
        </p:spPr>
        <p:txBody>
          <a:bodyPr wrap="square" rtlCol="0">
            <a:spAutoFit/>
          </a:bodyPr>
          <a:lstStyle/>
          <a:p>
            <a:r>
              <a:rPr kumimoji="1" lang="ja-JP" altLang="en-US" sz="1100" dirty="0"/>
              <a:t>地図：福島県総合防災情報システムより</a:t>
            </a:r>
          </a:p>
        </p:txBody>
      </p:sp>
    </p:spTree>
    <p:extLst>
      <p:ext uri="{BB962C8B-B14F-4D97-AF65-F5344CB8AC3E}">
        <p14:creationId xmlns:p14="http://schemas.microsoft.com/office/powerpoint/2010/main" val="21928554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2457423-E61B-BB6B-BB92-07E3015FB0AA}"/>
              </a:ext>
            </a:extLst>
          </p:cNvPr>
          <p:cNvSpPr>
            <a:spLocks noGrp="1"/>
          </p:cNvSpPr>
          <p:nvPr>
            <p:ph type="title"/>
          </p:nvPr>
        </p:nvSpPr>
        <p:spPr>
          <a:xfrm>
            <a:off x="1824039" y="2890490"/>
            <a:ext cx="8543925" cy="1077020"/>
          </a:xfrm>
        </p:spPr>
        <p:txBody>
          <a:bodyPr>
            <a:normAutofit fontScale="90000"/>
          </a:bodyPr>
          <a:lstStyle/>
          <a:p>
            <a:pPr algn="ctr"/>
            <a:r>
              <a:rPr lang="ja-JP" altLang="en-US" sz="7150">
                <a:latin typeface="Hiragino Kaku Gothic StdN W8" panose="020B0800000000000000" pitchFamily="34" charset="-128"/>
                <a:ea typeface="Hiragino Kaku Gothic StdN W8" panose="020B0800000000000000" pitchFamily="34" charset="-128"/>
              </a:rPr>
              <a:t>訓練終了</a:t>
            </a:r>
          </a:p>
        </p:txBody>
      </p:sp>
    </p:spTree>
    <p:extLst>
      <p:ext uri="{BB962C8B-B14F-4D97-AF65-F5344CB8AC3E}">
        <p14:creationId xmlns:p14="http://schemas.microsoft.com/office/powerpoint/2010/main" val="2434079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 7">
            <a:extLst>
              <a:ext uri="{FF2B5EF4-FFF2-40B4-BE49-F238E27FC236}">
                <a16:creationId xmlns:a16="http://schemas.microsoft.com/office/drawing/2014/main" id="{C42CBA2A-E726-E89E-A77E-09AEC86B3A94}"/>
              </a:ext>
            </a:extLst>
          </p:cNvPr>
          <p:cNvGraphicFramePr>
            <a:graphicFrameLocks noGrp="1"/>
          </p:cNvGraphicFramePr>
          <p:nvPr>
            <p:extLst>
              <p:ext uri="{D42A27DB-BD31-4B8C-83A1-F6EECF244321}">
                <p14:modId xmlns:p14="http://schemas.microsoft.com/office/powerpoint/2010/main" val="2756641687"/>
              </p:ext>
            </p:extLst>
          </p:nvPr>
        </p:nvGraphicFramePr>
        <p:xfrm>
          <a:off x="235957" y="185548"/>
          <a:ext cx="11535282" cy="6672455"/>
        </p:xfrm>
        <a:graphic>
          <a:graphicData uri="http://schemas.openxmlformats.org/drawingml/2006/table">
            <a:tbl>
              <a:tblPr>
                <a:tableStyleId>{5C22544A-7EE6-4342-B048-85BDC9FD1C3A}</a:tableStyleId>
              </a:tblPr>
              <a:tblGrid>
                <a:gridCol w="1561529">
                  <a:extLst>
                    <a:ext uri="{9D8B030D-6E8A-4147-A177-3AD203B41FA5}">
                      <a16:colId xmlns:a16="http://schemas.microsoft.com/office/drawing/2014/main" val="3003201618"/>
                    </a:ext>
                  </a:extLst>
                </a:gridCol>
                <a:gridCol w="457906">
                  <a:extLst>
                    <a:ext uri="{9D8B030D-6E8A-4147-A177-3AD203B41FA5}">
                      <a16:colId xmlns:a16="http://schemas.microsoft.com/office/drawing/2014/main" val="2413197365"/>
                    </a:ext>
                  </a:extLst>
                </a:gridCol>
                <a:gridCol w="457906">
                  <a:extLst>
                    <a:ext uri="{9D8B030D-6E8A-4147-A177-3AD203B41FA5}">
                      <a16:colId xmlns:a16="http://schemas.microsoft.com/office/drawing/2014/main" val="638768949"/>
                    </a:ext>
                  </a:extLst>
                </a:gridCol>
                <a:gridCol w="1588359">
                  <a:extLst>
                    <a:ext uri="{9D8B030D-6E8A-4147-A177-3AD203B41FA5}">
                      <a16:colId xmlns:a16="http://schemas.microsoft.com/office/drawing/2014/main" val="109057558"/>
                    </a:ext>
                  </a:extLst>
                </a:gridCol>
                <a:gridCol w="466849">
                  <a:extLst>
                    <a:ext uri="{9D8B030D-6E8A-4147-A177-3AD203B41FA5}">
                      <a16:colId xmlns:a16="http://schemas.microsoft.com/office/drawing/2014/main" val="820272780"/>
                    </a:ext>
                  </a:extLst>
                </a:gridCol>
                <a:gridCol w="466849">
                  <a:extLst>
                    <a:ext uri="{9D8B030D-6E8A-4147-A177-3AD203B41FA5}">
                      <a16:colId xmlns:a16="http://schemas.microsoft.com/office/drawing/2014/main" val="3944685971"/>
                    </a:ext>
                  </a:extLst>
                </a:gridCol>
                <a:gridCol w="466849">
                  <a:extLst>
                    <a:ext uri="{9D8B030D-6E8A-4147-A177-3AD203B41FA5}">
                      <a16:colId xmlns:a16="http://schemas.microsoft.com/office/drawing/2014/main" val="1234361834"/>
                    </a:ext>
                  </a:extLst>
                </a:gridCol>
                <a:gridCol w="466849">
                  <a:extLst>
                    <a:ext uri="{9D8B030D-6E8A-4147-A177-3AD203B41FA5}">
                      <a16:colId xmlns:a16="http://schemas.microsoft.com/office/drawing/2014/main" val="1308082832"/>
                    </a:ext>
                  </a:extLst>
                </a:gridCol>
                <a:gridCol w="1582993">
                  <a:extLst>
                    <a:ext uri="{9D8B030D-6E8A-4147-A177-3AD203B41FA5}">
                      <a16:colId xmlns:a16="http://schemas.microsoft.com/office/drawing/2014/main" val="1966678374"/>
                    </a:ext>
                  </a:extLst>
                </a:gridCol>
                <a:gridCol w="445385">
                  <a:extLst>
                    <a:ext uri="{9D8B030D-6E8A-4147-A177-3AD203B41FA5}">
                      <a16:colId xmlns:a16="http://schemas.microsoft.com/office/drawing/2014/main" val="160738686"/>
                    </a:ext>
                  </a:extLst>
                </a:gridCol>
                <a:gridCol w="445385">
                  <a:extLst>
                    <a:ext uri="{9D8B030D-6E8A-4147-A177-3AD203B41FA5}">
                      <a16:colId xmlns:a16="http://schemas.microsoft.com/office/drawing/2014/main" val="4119107448"/>
                    </a:ext>
                  </a:extLst>
                </a:gridCol>
                <a:gridCol w="987357">
                  <a:extLst>
                    <a:ext uri="{9D8B030D-6E8A-4147-A177-3AD203B41FA5}">
                      <a16:colId xmlns:a16="http://schemas.microsoft.com/office/drawing/2014/main" val="286806801"/>
                    </a:ext>
                  </a:extLst>
                </a:gridCol>
                <a:gridCol w="300501">
                  <a:extLst>
                    <a:ext uri="{9D8B030D-6E8A-4147-A177-3AD203B41FA5}">
                      <a16:colId xmlns:a16="http://schemas.microsoft.com/office/drawing/2014/main" val="4061876815"/>
                    </a:ext>
                  </a:extLst>
                </a:gridCol>
                <a:gridCol w="987357">
                  <a:extLst>
                    <a:ext uri="{9D8B030D-6E8A-4147-A177-3AD203B41FA5}">
                      <a16:colId xmlns:a16="http://schemas.microsoft.com/office/drawing/2014/main" val="2033286476"/>
                    </a:ext>
                  </a:extLst>
                </a:gridCol>
                <a:gridCol w="295134">
                  <a:extLst>
                    <a:ext uri="{9D8B030D-6E8A-4147-A177-3AD203B41FA5}">
                      <a16:colId xmlns:a16="http://schemas.microsoft.com/office/drawing/2014/main" val="506590292"/>
                    </a:ext>
                  </a:extLst>
                </a:gridCol>
                <a:gridCol w="558074">
                  <a:extLst>
                    <a:ext uri="{9D8B030D-6E8A-4147-A177-3AD203B41FA5}">
                      <a16:colId xmlns:a16="http://schemas.microsoft.com/office/drawing/2014/main" val="56970490"/>
                    </a:ext>
                  </a:extLst>
                </a:gridCol>
              </a:tblGrid>
              <a:tr h="206363">
                <a:tc rowSpan="2">
                  <a:txBody>
                    <a:bodyPr/>
                    <a:lstStyle/>
                    <a:p>
                      <a:pPr algn="ctr" fontAlgn="ctr"/>
                      <a:r>
                        <a:rPr lang="ja-JP" altLang="en-US" sz="600" u="none" strike="noStrike">
                          <a:effectLst/>
                        </a:rPr>
                        <a:t>土砂災害・水害</a:t>
                      </a:r>
                      <a:endParaRPr lang="ja-JP" altLang="en-US" sz="600" b="1"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rowSpan="3">
                  <a:txBody>
                    <a:bodyPr/>
                    <a:lstStyle/>
                    <a:p>
                      <a:pPr algn="ctr" fontAlgn="ctr"/>
                      <a:endParaRPr lang="ja-JP" altLang="en-US" sz="600" b="1"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rowSpan="3">
                  <a:txBody>
                    <a:bodyPr/>
                    <a:lstStyle/>
                    <a:p>
                      <a:pPr algn="ctr" fontAlgn="ctr"/>
                      <a:r>
                        <a:rPr lang="en-US" altLang="ja-JP" sz="600" u="none" strike="noStrike">
                          <a:effectLst/>
                        </a:rPr>
                        <a:t>【</a:t>
                      </a:r>
                      <a:r>
                        <a:rPr lang="ja-JP" altLang="en-US" sz="600" u="none" strike="noStrike">
                          <a:effectLst/>
                        </a:rPr>
                        <a:t>３日前</a:t>
                      </a:r>
                      <a:r>
                        <a:rPr lang="en-US" altLang="ja-JP" sz="600" u="none" strike="noStrike">
                          <a:effectLst/>
                        </a:rPr>
                        <a:t>】</a:t>
                      </a:r>
                      <a:br>
                        <a:rPr lang="en-US" altLang="ja-JP" sz="600" u="none" strike="noStrike">
                          <a:effectLst/>
                        </a:rPr>
                      </a:br>
                      <a:r>
                        <a:rPr lang="ja-JP" altLang="en-US" sz="600" u="none" strike="noStrike">
                          <a:effectLst/>
                        </a:rPr>
                        <a:t>警戒レベル１</a:t>
                      </a:r>
                      <a:br>
                        <a:rPr lang="ja-JP" altLang="en-US" sz="600" u="none" strike="noStrike">
                          <a:effectLst/>
                        </a:rPr>
                      </a:br>
                      <a:r>
                        <a:rPr lang="ja-JP" altLang="en-US" sz="600" u="none" strike="noStrike">
                          <a:effectLst/>
                        </a:rPr>
                        <a:t>（早期注意情報）</a:t>
                      </a:r>
                      <a:endParaRPr lang="ja-JP" altLang="en-US" sz="600" b="1"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rowSpan="3">
                  <a:txBody>
                    <a:bodyPr/>
                    <a:lstStyle/>
                    <a:p>
                      <a:pPr algn="ctr" fontAlgn="ctr"/>
                      <a:endParaRPr lang="ja-JP" altLang="en-US" sz="600" b="1"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rowSpan="3">
                  <a:txBody>
                    <a:bodyPr/>
                    <a:lstStyle/>
                    <a:p>
                      <a:pPr algn="ctr" fontAlgn="ctr"/>
                      <a:r>
                        <a:rPr lang="ja-JP" altLang="en-US" sz="600" u="none" strike="noStrike">
                          <a:effectLst/>
                        </a:rPr>
                        <a:t>警戒レベル２</a:t>
                      </a:r>
                      <a:br>
                        <a:rPr lang="ja-JP" altLang="en-US" sz="600" u="none" strike="noStrike">
                          <a:effectLst/>
                        </a:rPr>
                      </a:br>
                      <a:r>
                        <a:rPr lang="ja-JP" altLang="en-US" sz="600" u="none" strike="noStrike">
                          <a:effectLst/>
                        </a:rPr>
                        <a:t>（大雨注意報）</a:t>
                      </a:r>
                      <a:endParaRPr lang="ja-JP" altLang="en-US" sz="600" b="1"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rowSpan="3">
                  <a:txBody>
                    <a:bodyPr/>
                    <a:lstStyle/>
                    <a:p>
                      <a:pPr algn="ctr" fontAlgn="ctr"/>
                      <a:r>
                        <a:rPr lang="ja-JP" altLang="en-US" sz="600" u="none" strike="noStrike">
                          <a:effectLst/>
                        </a:rPr>
                        <a:t>警戒レベル３</a:t>
                      </a:r>
                      <a:br>
                        <a:rPr lang="ja-JP" altLang="en-US" sz="600" u="none" strike="noStrike">
                          <a:effectLst/>
                        </a:rPr>
                      </a:br>
                      <a:r>
                        <a:rPr lang="ja-JP" altLang="en-US" sz="400" u="none" strike="noStrike">
                          <a:effectLst/>
                        </a:rPr>
                        <a:t>（大雨・土砂警報）</a:t>
                      </a:r>
                      <a:endParaRPr lang="ja-JP" altLang="en-US" sz="600" b="1"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rowSpan="3">
                  <a:txBody>
                    <a:bodyPr/>
                    <a:lstStyle/>
                    <a:p>
                      <a:pPr algn="ctr" fontAlgn="ctr"/>
                      <a:r>
                        <a:rPr lang="ja-JP" altLang="en-US" sz="600" u="none" strike="noStrike">
                          <a:effectLst/>
                        </a:rPr>
                        <a:t>警戒レベル４</a:t>
                      </a:r>
                      <a:br>
                        <a:rPr lang="ja-JP" altLang="en-US" sz="600" u="none" strike="noStrike">
                          <a:effectLst/>
                        </a:rPr>
                      </a:br>
                      <a:r>
                        <a:rPr lang="ja-JP" altLang="en-US" sz="400" u="none" strike="noStrike">
                          <a:effectLst/>
                        </a:rPr>
                        <a:t>（土砂災害警戒情報）</a:t>
                      </a:r>
                      <a:endParaRPr lang="ja-JP" altLang="en-US" sz="600" b="1"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rowSpan="3">
                  <a:txBody>
                    <a:bodyPr/>
                    <a:lstStyle/>
                    <a:p>
                      <a:pPr algn="ctr" fontAlgn="ctr"/>
                      <a:r>
                        <a:rPr lang="ja-JP" altLang="en-US" sz="600" u="none" strike="noStrike">
                          <a:effectLst/>
                        </a:rPr>
                        <a:t>水害発生</a:t>
                      </a:r>
                      <a:endParaRPr lang="ja-JP" altLang="en-US" sz="600" b="1"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2432014530"/>
                  </a:ext>
                </a:extLst>
              </a:tr>
              <a:tr h="206363">
                <a:tc vMerge="1">
                  <a:txBody>
                    <a:bodyPr/>
                    <a:lstStyle/>
                    <a:p>
                      <a:endParaRPr kumimoji="1" lang="ja-JP" altLang="en-US"/>
                    </a:p>
                  </a:txBody>
                  <a:tcPr/>
                </a:tc>
                <a:tc>
                  <a:txBody>
                    <a:bodyPr/>
                    <a:lstStyle/>
                    <a:p>
                      <a:pPr algn="l" fontAlgn="ctr"/>
                      <a:endParaRPr lang="ja-JP" altLang="en-US" sz="6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vMerge="1">
                  <a:txBody>
                    <a:bodyPr/>
                    <a:lstStyle/>
                    <a:p>
                      <a:endParaRPr kumimoji="1" lang="ja-JP" altLang="en-US"/>
                    </a:p>
                  </a:txBody>
                  <a:tcPr/>
                </a:tc>
                <a:tc vMerge="1">
                  <a:txBody>
                    <a:bodyPr/>
                    <a:lstStyle/>
                    <a:p>
                      <a:endParaRPr kumimoji="1" lang="ja-JP" altLang="en-US"/>
                    </a:p>
                  </a:txBody>
                  <a:tcPr/>
                </a:tc>
                <a:tc>
                  <a:txBody>
                    <a:bodyPr/>
                    <a:lstStyle/>
                    <a:p>
                      <a:pPr algn="l" fontAlgn="ctr"/>
                      <a:endParaRPr lang="ja-JP" altLang="en-US" sz="6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vMerge="1">
                  <a:txBody>
                    <a:bodyPr/>
                    <a:lstStyle/>
                    <a:p>
                      <a:endParaRPr kumimoji="1" lang="ja-JP" altLang="en-US"/>
                    </a:p>
                  </a:txBody>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vMerge="1">
                  <a:txBody>
                    <a:bodyPr/>
                    <a:lstStyle/>
                    <a:p>
                      <a:endParaRPr kumimoji="1" lang="ja-JP" altLang="en-US"/>
                    </a:p>
                  </a:txBody>
                  <a:tcPr/>
                </a:tc>
                <a:tc>
                  <a:txBody>
                    <a:bodyPr/>
                    <a:lstStyle/>
                    <a:p>
                      <a:pPr algn="l" fontAlgn="ctr"/>
                      <a:endParaRPr lang="ja-JP" altLang="en-US" sz="6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6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vMerge="1">
                  <a:txBody>
                    <a:bodyPr/>
                    <a:lstStyle/>
                    <a:p>
                      <a:endParaRPr kumimoji="1" lang="ja-JP" altLang="en-US"/>
                    </a:p>
                  </a:txBody>
                  <a:tcPr/>
                </a:tc>
                <a:tc>
                  <a:txBody>
                    <a:bodyPr/>
                    <a:lstStyle/>
                    <a:p>
                      <a:pPr algn="l" fontAlgn="ctr"/>
                      <a:endParaRPr lang="ja-JP" altLang="en-US" sz="6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vMerge="1">
                  <a:txBody>
                    <a:bodyPr/>
                    <a:lstStyle/>
                    <a:p>
                      <a:endParaRPr kumimoji="1" lang="ja-JP" altLang="en-US"/>
                    </a:p>
                  </a:txBody>
                  <a:tcPr/>
                </a:tc>
                <a:tc>
                  <a:txBody>
                    <a:bodyPr/>
                    <a:lstStyle/>
                    <a:p>
                      <a:pPr algn="l" fontAlgn="ctr"/>
                      <a:endParaRPr lang="ja-JP" altLang="en-US" sz="6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vMerge="1">
                  <a:txBody>
                    <a:bodyPr/>
                    <a:lstStyle/>
                    <a:p>
                      <a:endParaRPr kumimoji="1" lang="ja-JP" altLang="en-US"/>
                    </a:p>
                  </a:txBody>
                  <a:tcPr/>
                </a:tc>
                <a:extLst>
                  <a:ext uri="{0D108BD9-81ED-4DB2-BD59-A6C34878D82A}">
                    <a16:rowId xmlns:a16="http://schemas.microsoft.com/office/drawing/2014/main" val="1826990579"/>
                  </a:ext>
                </a:extLst>
              </a:tr>
              <a:tr h="206363">
                <a:tc>
                  <a:txBody>
                    <a:bodyPr/>
                    <a:lstStyle/>
                    <a:p>
                      <a:pPr algn="l" fontAlgn="ctr"/>
                      <a:r>
                        <a:rPr lang="ja-JP" altLang="en-US" sz="600" u="none" strike="noStrike">
                          <a:effectLst/>
                        </a:rPr>
                        <a:t>↓対応する人↓</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solidFill>
                      <a:schemeClr val="accent1">
                        <a:tint val="20000"/>
                        <a:alpha val="0"/>
                      </a:schemeClr>
                    </a:solidFill>
                  </a:tcPr>
                </a:tc>
                <a:tc>
                  <a:txBody>
                    <a:bodyPr/>
                    <a:lstStyle/>
                    <a:p>
                      <a:pPr algn="l" fontAlgn="ctr"/>
                      <a:r>
                        <a:rPr lang="ja-JP" altLang="en-US" sz="600" u="none" strike="noStrike">
                          <a:effectLst/>
                        </a:rPr>
                        <a:t>　</a:t>
                      </a:r>
                      <a:endParaRPr lang="ja-JP" altLang="en-US" sz="6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600" u="none" strike="noStrike">
                          <a:effectLst/>
                        </a:rPr>
                        <a:t>　</a:t>
                      </a:r>
                      <a:endParaRPr lang="ja-JP" altLang="en-US" sz="6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vMerge="1">
                  <a:txBody>
                    <a:bodyPr/>
                    <a:lstStyle/>
                    <a:p>
                      <a:endParaRPr kumimoji="1" lang="ja-JP" altLang="en-US"/>
                    </a:p>
                  </a:txBody>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vMerge="1">
                  <a:txBody>
                    <a:bodyPr/>
                    <a:lstStyle/>
                    <a:p>
                      <a:endParaRPr kumimoji="1" lang="ja-JP" altLang="en-US"/>
                    </a:p>
                  </a:txBody>
                  <a:tcPr/>
                </a:tc>
                <a:tc>
                  <a:txBody>
                    <a:bodyPr/>
                    <a:lstStyle/>
                    <a:p>
                      <a:pPr algn="l" fontAlgn="ctr"/>
                      <a:r>
                        <a:rPr lang="ja-JP" altLang="en-US" sz="600" u="none" strike="noStrike">
                          <a:effectLst/>
                        </a:rPr>
                        <a:t>　</a:t>
                      </a:r>
                      <a:endParaRPr lang="ja-JP" altLang="en-US" sz="6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r>
                        <a:rPr lang="ja-JP" altLang="en-US" sz="600" u="none" strike="noStrike">
                          <a:effectLst/>
                        </a:rPr>
                        <a:t>　</a:t>
                      </a:r>
                      <a:endParaRPr lang="ja-JP" altLang="en-US" sz="6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vMerge="1">
                  <a:txBody>
                    <a:bodyPr/>
                    <a:lstStyle/>
                    <a:p>
                      <a:endParaRPr kumimoji="1" lang="ja-JP" altLang="en-US"/>
                    </a:p>
                  </a:txBody>
                  <a:tcPr/>
                </a:tc>
                <a:tc>
                  <a:txBody>
                    <a:bodyPr/>
                    <a:lstStyle/>
                    <a:p>
                      <a:pPr algn="l" fontAlgn="ctr"/>
                      <a:r>
                        <a:rPr lang="ja-JP" altLang="en-US" sz="600" u="none" strike="noStrike">
                          <a:effectLst/>
                        </a:rPr>
                        <a:t>　</a:t>
                      </a:r>
                      <a:endParaRPr lang="ja-JP" altLang="en-US" sz="6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vMerge="1">
                  <a:txBody>
                    <a:bodyPr/>
                    <a:lstStyle/>
                    <a:p>
                      <a:endParaRPr kumimoji="1" lang="ja-JP" altLang="en-US"/>
                    </a:p>
                  </a:txBody>
                  <a:tcPr/>
                </a:tc>
                <a:tc>
                  <a:txBody>
                    <a:bodyPr/>
                    <a:lstStyle/>
                    <a:p>
                      <a:pPr algn="l" fontAlgn="ctr"/>
                      <a:r>
                        <a:rPr lang="ja-JP" altLang="en-US" sz="600" u="none" strike="noStrike">
                          <a:effectLst/>
                        </a:rPr>
                        <a:t>　</a:t>
                      </a:r>
                      <a:endParaRPr lang="ja-JP" altLang="en-US" sz="6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vMerge="1">
                  <a:txBody>
                    <a:bodyPr/>
                    <a:lstStyle/>
                    <a:p>
                      <a:endParaRPr kumimoji="1" lang="ja-JP" altLang="en-US"/>
                    </a:p>
                  </a:txBody>
                  <a:tcPr/>
                </a:tc>
                <a:extLst>
                  <a:ext uri="{0D108BD9-81ED-4DB2-BD59-A6C34878D82A}">
                    <a16:rowId xmlns:a16="http://schemas.microsoft.com/office/drawing/2014/main" val="1768593203"/>
                  </a:ext>
                </a:extLst>
              </a:tr>
              <a:tr h="275153">
                <a:tc>
                  <a:txBody>
                    <a:bodyPr/>
                    <a:lstStyle/>
                    <a:p>
                      <a:pPr algn="l" fontAlgn="ctr"/>
                      <a:r>
                        <a:rPr lang="ja-JP" altLang="en-US" sz="300" u="none" strike="noStrike">
                          <a:effectLst/>
                        </a:rPr>
                        <a:t>　</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896886086"/>
                  </a:ext>
                </a:extLst>
              </a:tr>
              <a:tr h="275153">
                <a:tc>
                  <a:txBody>
                    <a:bodyPr/>
                    <a:lstStyle/>
                    <a:p>
                      <a:pPr algn="l" fontAlgn="ctr"/>
                      <a:r>
                        <a:rPr lang="ja-JP" altLang="en-US" sz="300" u="none" strike="noStrike">
                          <a:effectLst/>
                        </a:rPr>
                        <a:t>　</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2535891800"/>
                  </a:ext>
                </a:extLst>
              </a:tr>
              <a:tr h="275153">
                <a:tc>
                  <a:txBody>
                    <a:bodyPr/>
                    <a:lstStyle/>
                    <a:p>
                      <a:pPr algn="l" fontAlgn="ctr"/>
                      <a:r>
                        <a:rPr lang="ja-JP" altLang="en-US" sz="300" u="none" strike="noStrike">
                          <a:effectLst/>
                        </a:rPr>
                        <a:t>　</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3150700321"/>
                  </a:ext>
                </a:extLst>
              </a:tr>
              <a:tr h="275153">
                <a:tc>
                  <a:txBody>
                    <a:bodyPr/>
                    <a:lstStyle/>
                    <a:p>
                      <a:pPr algn="l" fontAlgn="ctr"/>
                      <a:r>
                        <a:rPr lang="ja-JP" altLang="en-US" sz="300" u="none" strike="noStrike">
                          <a:effectLst/>
                        </a:rPr>
                        <a:t>　</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1043754082"/>
                  </a:ext>
                </a:extLst>
              </a:tr>
              <a:tr h="275153">
                <a:tc>
                  <a:txBody>
                    <a:bodyPr/>
                    <a:lstStyle/>
                    <a:p>
                      <a:pPr algn="l" fontAlgn="ctr"/>
                      <a:r>
                        <a:rPr lang="ja-JP" altLang="en-US" sz="300" u="none" strike="noStrike">
                          <a:effectLst/>
                        </a:rPr>
                        <a:t>　</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4286475129"/>
                  </a:ext>
                </a:extLst>
              </a:tr>
              <a:tr h="275153">
                <a:tc>
                  <a:txBody>
                    <a:bodyPr/>
                    <a:lstStyle/>
                    <a:p>
                      <a:pPr algn="l" fontAlgn="ctr"/>
                      <a:r>
                        <a:rPr lang="ja-JP" altLang="en-US" sz="300" u="none" strike="noStrike">
                          <a:effectLst/>
                        </a:rPr>
                        <a:t>　</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3685674421"/>
                  </a:ext>
                </a:extLst>
              </a:tr>
              <a:tr h="275153">
                <a:tc>
                  <a:txBody>
                    <a:bodyPr/>
                    <a:lstStyle/>
                    <a:p>
                      <a:pPr algn="l" fontAlgn="ctr"/>
                      <a:r>
                        <a:rPr lang="ja-JP" altLang="en-US" sz="300" u="none" strike="noStrike">
                          <a:effectLst/>
                        </a:rPr>
                        <a:t>　</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2855911664"/>
                  </a:ext>
                </a:extLst>
              </a:tr>
              <a:tr h="275153">
                <a:tc>
                  <a:txBody>
                    <a:bodyPr/>
                    <a:lstStyle/>
                    <a:p>
                      <a:pPr algn="l" fontAlgn="ctr"/>
                      <a:r>
                        <a:rPr lang="ja-JP" altLang="en-US" sz="300" u="none" strike="noStrike">
                          <a:effectLst/>
                        </a:rPr>
                        <a:t>　</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776629170"/>
                  </a:ext>
                </a:extLst>
              </a:tr>
              <a:tr h="275153">
                <a:tc>
                  <a:txBody>
                    <a:bodyPr/>
                    <a:lstStyle/>
                    <a:p>
                      <a:pPr algn="l" fontAlgn="ctr"/>
                      <a:r>
                        <a:rPr lang="ja-JP" altLang="en-US" sz="300" u="none" strike="noStrike">
                          <a:effectLst/>
                        </a:rPr>
                        <a:t>　</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2024418322"/>
                  </a:ext>
                </a:extLst>
              </a:tr>
              <a:tr h="275153">
                <a:tc>
                  <a:txBody>
                    <a:bodyPr/>
                    <a:lstStyle/>
                    <a:p>
                      <a:pPr algn="l" fontAlgn="ctr"/>
                      <a:r>
                        <a:rPr lang="ja-JP" altLang="en-US" sz="300" u="none" strike="noStrike">
                          <a:effectLst/>
                        </a:rPr>
                        <a:t>　</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1079538471"/>
                  </a:ext>
                </a:extLst>
              </a:tr>
              <a:tr h="275153">
                <a:tc>
                  <a:txBody>
                    <a:bodyPr/>
                    <a:lstStyle/>
                    <a:p>
                      <a:pPr algn="l" fontAlgn="ctr"/>
                      <a:r>
                        <a:rPr lang="ja-JP" altLang="en-US" sz="300" u="none" strike="noStrike">
                          <a:effectLst/>
                        </a:rPr>
                        <a:t>　</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940212024"/>
                  </a:ext>
                </a:extLst>
              </a:tr>
              <a:tr h="275153">
                <a:tc>
                  <a:txBody>
                    <a:bodyPr/>
                    <a:lstStyle/>
                    <a:p>
                      <a:pPr algn="l" fontAlgn="ctr"/>
                      <a:r>
                        <a:rPr lang="ja-JP" altLang="en-US" sz="300" u="none" strike="noStrike">
                          <a:effectLst/>
                        </a:rPr>
                        <a:t>　</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2801149013"/>
                  </a:ext>
                </a:extLst>
              </a:tr>
              <a:tr h="275153">
                <a:tc>
                  <a:txBody>
                    <a:bodyPr/>
                    <a:lstStyle/>
                    <a:p>
                      <a:pPr algn="l" fontAlgn="ctr"/>
                      <a:r>
                        <a:rPr lang="ja-JP" altLang="en-US" sz="300" u="none" strike="noStrike">
                          <a:effectLst/>
                        </a:rPr>
                        <a:t>　</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1089859958"/>
                  </a:ext>
                </a:extLst>
              </a:tr>
              <a:tr h="275153">
                <a:tc>
                  <a:txBody>
                    <a:bodyPr/>
                    <a:lstStyle/>
                    <a:p>
                      <a:pPr algn="l" fontAlgn="ctr"/>
                      <a:r>
                        <a:rPr lang="ja-JP" altLang="en-US" sz="300" u="none" strike="noStrike">
                          <a:effectLst/>
                        </a:rPr>
                        <a:t>　</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1364340806"/>
                  </a:ext>
                </a:extLst>
              </a:tr>
              <a:tr h="275153">
                <a:tc>
                  <a:txBody>
                    <a:bodyPr/>
                    <a:lstStyle/>
                    <a:p>
                      <a:pPr algn="l" fontAlgn="ctr"/>
                      <a:r>
                        <a:rPr lang="ja-JP" altLang="en-US" sz="300" u="none" strike="noStrike">
                          <a:effectLst/>
                        </a:rPr>
                        <a:t>　</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3667870022"/>
                  </a:ext>
                </a:extLst>
              </a:tr>
              <a:tr h="275153">
                <a:tc>
                  <a:txBody>
                    <a:bodyPr/>
                    <a:lstStyle/>
                    <a:p>
                      <a:pPr algn="l" fontAlgn="ctr"/>
                      <a:r>
                        <a:rPr lang="ja-JP" altLang="en-US" sz="300" u="none" strike="noStrike">
                          <a:effectLst/>
                        </a:rPr>
                        <a:t>　</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1455058527"/>
                  </a:ext>
                </a:extLst>
              </a:tr>
              <a:tr h="275153">
                <a:tc>
                  <a:txBody>
                    <a:bodyPr/>
                    <a:lstStyle/>
                    <a:p>
                      <a:pPr algn="l" fontAlgn="ctr"/>
                      <a:r>
                        <a:rPr lang="ja-JP" altLang="en-US" sz="300" u="none" strike="noStrike">
                          <a:effectLst/>
                        </a:rPr>
                        <a:t>　</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3502417547"/>
                  </a:ext>
                </a:extLst>
              </a:tr>
              <a:tr h="275153">
                <a:tc>
                  <a:txBody>
                    <a:bodyPr/>
                    <a:lstStyle/>
                    <a:p>
                      <a:pPr algn="l" fontAlgn="ctr"/>
                      <a:r>
                        <a:rPr lang="ja-JP" altLang="en-US" sz="300" u="none" strike="noStrike">
                          <a:effectLst/>
                        </a:rPr>
                        <a:t>　</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2892946141"/>
                  </a:ext>
                </a:extLst>
              </a:tr>
              <a:tr h="275153">
                <a:tc>
                  <a:txBody>
                    <a:bodyPr/>
                    <a:lstStyle/>
                    <a:p>
                      <a:pPr algn="l" fontAlgn="ctr"/>
                      <a:r>
                        <a:rPr lang="ja-JP" altLang="en-US" sz="300" u="none" strike="noStrike">
                          <a:effectLst/>
                        </a:rPr>
                        <a:t>　</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4235077263"/>
                  </a:ext>
                </a:extLst>
              </a:tr>
              <a:tr h="275153">
                <a:tc>
                  <a:txBody>
                    <a:bodyPr/>
                    <a:lstStyle/>
                    <a:p>
                      <a:pPr algn="l" fontAlgn="ctr"/>
                      <a:r>
                        <a:rPr lang="ja-JP" altLang="en-US" sz="300" u="none" strike="noStrike">
                          <a:effectLst/>
                        </a:rPr>
                        <a:t>　</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139918544"/>
                  </a:ext>
                </a:extLst>
              </a:tr>
              <a:tr h="275153">
                <a:tc>
                  <a:txBody>
                    <a:bodyPr/>
                    <a:lstStyle/>
                    <a:p>
                      <a:pPr algn="l" fontAlgn="ctr"/>
                      <a:r>
                        <a:rPr lang="ja-JP" altLang="en-US" sz="300" u="none" strike="noStrike">
                          <a:effectLst/>
                        </a:rPr>
                        <a:t>　</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1078914394"/>
                  </a:ext>
                </a:extLst>
              </a:tr>
              <a:tr h="275153">
                <a:tc>
                  <a:txBody>
                    <a:bodyPr/>
                    <a:lstStyle/>
                    <a:p>
                      <a:pPr algn="l" fontAlgn="ctr"/>
                      <a:r>
                        <a:rPr lang="ja-JP" altLang="en-US" sz="300" u="none" strike="noStrike">
                          <a:effectLst/>
                        </a:rPr>
                        <a:t>　</a:t>
                      </a: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tc>
                  <a:txBody>
                    <a:bodyPr/>
                    <a:lstStyle/>
                    <a:p>
                      <a:pPr algn="l" fontAlgn="ctr"/>
                      <a:endParaRPr lang="ja-JP" altLang="en-US" sz="300" b="0" i="0" u="none" strike="noStrike">
                        <a:solidFill>
                          <a:srgbClr val="000000"/>
                        </a:solidFill>
                        <a:effectLst/>
                        <a:latin typeface="游ゴシック" panose="020B0400000000000000" pitchFamily="34" charset="-128"/>
                        <a:ea typeface="游ゴシック" panose="020B0400000000000000" pitchFamily="34" charset="-128"/>
                      </a:endParaRPr>
                    </a:p>
                  </a:txBody>
                  <a:tcPr marL="0" marR="0" marT="0" marB="0" anchor="ctr">
                    <a:solidFill>
                      <a:schemeClr val="accent1">
                        <a:tint val="20000"/>
                        <a:alpha val="0"/>
                      </a:schemeClr>
                    </a:solidFill>
                  </a:tcPr>
                </a:tc>
                <a:extLst>
                  <a:ext uri="{0D108BD9-81ED-4DB2-BD59-A6C34878D82A}">
                    <a16:rowId xmlns:a16="http://schemas.microsoft.com/office/drawing/2014/main" val="331025790"/>
                  </a:ext>
                </a:extLst>
              </a:tr>
            </a:tbl>
          </a:graphicData>
        </a:graphic>
      </p:graphicFrame>
      <p:sp>
        <p:nvSpPr>
          <p:cNvPr id="15" name="正方形/長方形 14"/>
          <p:cNvSpPr/>
          <p:nvPr/>
        </p:nvSpPr>
        <p:spPr>
          <a:xfrm>
            <a:off x="2293511" y="4017660"/>
            <a:ext cx="6186309" cy="2308324"/>
          </a:xfrm>
          <a:prstGeom prst="rect">
            <a:avLst/>
          </a:prstGeom>
        </p:spPr>
        <p:txBody>
          <a:bodyPr wrap="none">
            <a:spAutoFit/>
          </a:bodyPr>
          <a:lstStyle/>
          <a:p>
            <a:r>
              <a:rPr lang="ja-JP" altLang="en-US" sz="3600" b="1">
                <a:solidFill>
                  <a:schemeClr val="accent1">
                    <a:lumMod val="75000"/>
                  </a:schemeClr>
                </a:solidFill>
                <a:latin typeface="メイリオ" panose="020B0604030504040204" pitchFamily="50" charset="-128"/>
                <a:ea typeface="メイリオ" panose="020B0604030504040204" pitchFamily="50" charset="-128"/>
              </a:rPr>
              <a:t>何</a:t>
            </a:r>
            <a:r>
              <a:rPr lang="ja-JP" altLang="en-US" sz="3600" b="1" dirty="0">
                <a:solidFill>
                  <a:schemeClr val="accent1">
                    <a:lumMod val="75000"/>
                  </a:schemeClr>
                </a:solidFill>
                <a:latin typeface="メイリオ" panose="020B0604030504040204" pitchFamily="50" charset="-128"/>
                <a:ea typeface="メイリオ" panose="020B0604030504040204" pitchFamily="50" charset="-128"/>
              </a:rPr>
              <a:t>を</a:t>
            </a:r>
            <a:r>
              <a:rPr lang="ja-JP" altLang="en-US" sz="3600" b="1" dirty="0">
                <a:latin typeface="メイリオ" panose="020B0604030504040204" pitchFamily="50" charset="-128"/>
                <a:ea typeface="メイリオ" panose="020B0604030504040204" pitchFamily="50" charset="-128"/>
              </a:rPr>
              <a:t>　→　</a:t>
            </a:r>
            <a:r>
              <a:rPr lang="ja-JP" altLang="en-US" sz="3600" b="1" dirty="0">
                <a:solidFill>
                  <a:schemeClr val="accent1">
                    <a:lumMod val="75000"/>
                  </a:schemeClr>
                </a:solidFill>
                <a:latin typeface="メイリオ" panose="020B0604030504040204" pitchFamily="50" charset="-128"/>
                <a:ea typeface="メイリオ" panose="020B0604030504040204" pitchFamily="50" charset="-128"/>
              </a:rPr>
              <a:t>青い</a:t>
            </a:r>
            <a:r>
              <a:rPr lang="ja-JP" altLang="en-US" sz="3600" b="1" dirty="0">
                <a:latin typeface="メイリオ" panose="020B0604030504040204" pitchFamily="50" charset="-128"/>
                <a:ea typeface="メイリオ" panose="020B0604030504040204" pitchFamily="50" charset="-128"/>
              </a:rPr>
              <a:t>付箋</a:t>
            </a:r>
            <a:r>
              <a:rPr lang="ja-JP" altLang="en-US" sz="3600" b="1">
                <a:latin typeface="メイリオ" panose="020B0604030504040204" pitchFamily="50" charset="-128"/>
                <a:ea typeface="メイリオ" panose="020B0604030504040204" pitchFamily="50" charset="-128"/>
              </a:rPr>
              <a:t>に書く</a:t>
            </a:r>
            <a:endParaRPr lang="en-US" altLang="ja-JP" sz="3600" b="1" dirty="0">
              <a:latin typeface="メイリオ" panose="020B0604030504040204" pitchFamily="50" charset="-128"/>
              <a:ea typeface="メイリオ" panose="020B0604030504040204" pitchFamily="50" charset="-128"/>
            </a:endParaRPr>
          </a:p>
          <a:p>
            <a:r>
              <a:rPr lang="ja-JP" altLang="en-US" sz="3600" b="1">
                <a:solidFill>
                  <a:srgbClr val="FF7C80"/>
                </a:solidFill>
                <a:latin typeface="メイリオ" panose="020B0604030504040204" pitchFamily="50" charset="-128"/>
                <a:ea typeface="メイリオ" panose="020B0604030504040204" pitchFamily="50" charset="-128"/>
              </a:rPr>
              <a:t>何で</a:t>
            </a:r>
            <a:r>
              <a:rPr lang="ja-JP" altLang="en-US" sz="3600" b="1">
                <a:latin typeface="メイリオ" panose="020B0604030504040204" pitchFamily="50" charset="-128"/>
                <a:ea typeface="メイリオ" panose="020B0604030504040204" pitchFamily="50" charset="-128"/>
              </a:rPr>
              <a:t>　→   </a:t>
            </a:r>
            <a:r>
              <a:rPr lang="ja-JP" altLang="en-US" sz="3600" b="1">
                <a:solidFill>
                  <a:schemeClr val="accent1">
                    <a:lumMod val="75000"/>
                  </a:schemeClr>
                </a:solidFill>
                <a:latin typeface="メイリオ" panose="020B0604030504040204" pitchFamily="50" charset="-128"/>
                <a:ea typeface="メイリオ" panose="020B0604030504040204" pitchFamily="50" charset="-128"/>
              </a:rPr>
              <a:t>「何を」</a:t>
            </a:r>
            <a:r>
              <a:rPr lang="ja-JP" altLang="en-US" sz="3600" b="1">
                <a:latin typeface="メイリオ" panose="020B0604030504040204" pitchFamily="50" charset="-128"/>
                <a:ea typeface="メイリオ" panose="020B0604030504040204" pitchFamily="50" charset="-128"/>
              </a:rPr>
              <a:t>する</a:t>
            </a:r>
            <a:endParaRPr lang="en-US" altLang="ja-JP" sz="3600" b="1" dirty="0">
              <a:latin typeface="メイリオ" panose="020B0604030504040204" pitchFamily="50" charset="-128"/>
              <a:ea typeface="メイリオ" panose="020B0604030504040204" pitchFamily="50" charset="-128"/>
            </a:endParaRPr>
          </a:p>
          <a:p>
            <a:r>
              <a:rPr lang="ja-JP" altLang="en-US" sz="3600" b="1">
                <a:latin typeface="メイリオ" panose="020B0604030504040204" pitchFamily="50" charset="-128"/>
                <a:ea typeface="メイリオ" panose="020B0604030504040204" pitchFamily="50" charset="-128"/>
              </a:rPr>
              <a:t>　　　　のに必要な物を</a:t>
            </a:r>
            <a:endParaRPr lang="en-US" altLang="ja-JP" sz="3600" b="1" dirty="0">
              <a:latin typeface="メイリオ" panose="020B0604030504040204" pitchFamily="50" charset="-128"/>
              <a:ea typeface="メイリオ" panose="020B0604030504040204" pitchFamily="50" charset="-128"/>
            </a:endParaRPr>
          </a:p>
          <a:p>
            <a:r>
              <a:rPr lang="ja-JP" altLang="en-US" sz="3600" b="1">
                <a:latin typeface="メイリオ" panose="020B0604030504040204" pitchFamily="50" charset="-128"/>
                <a:ea typeface="メイリオ" panose="020B0604030504040204" pitchFamily="50" charset="-128"/>
              </a:rPr>
              <a:t>　　　　</a:t>
            </a:r>
            <a:r>
              <a:rPr lang="ja-JP" altLang="en-US" sz="3600" b="1">
                <a:solidFill>
                  <a:srgbClr val="FF7C80"/>
                </a:solidFill>
                <a:latin typeface="メイリオ" panose="020B0604030504040204" pitchFamily="50" charset="-128"/>
                <a:ea typeface="メイリオ" panose="020B0604030504040204" pitchFamily="50" charset="-128"/>
              </a:rPr>
              <a:t>ピンク</a:t>
            </a:r>
            <a:r>
              <a:rPr lang="ja-JP" altLang="en-US" sz="3600" b="1">
                <a:latin typeface="メイリオ" panose="020B0604030504040204" pitchFamily="50" charset="-128"/>
                <a:ea typeface="メイリオ" panose="020B0604030504040204" pitchFamily="50" charset="-128"/>
              </a:rPr>
              <a:t>の付箋に書く</a:t>
            </a:r>
            <a:endParaRPr lang="ja-JP" altLang="en-US" sz="3600" b="1" dirty="0">
              <a:latin typeface="メイリオ" panose="020B0604030504040204" pitchFamily="50" charset="-128"/>
              <a:ea typeface="メイリオ" panose="020B0604030504040204" pitchFamily="50" charset="-128"/>
            </a:endParaRPr>
          </a:p>
        </p:txBody>
      </p:sp>
      <p:sp>
        <p:nvSpPr>
          <p:cNvPr id="16" name="正方形/長方形 15"/>
          <p:cNvSpPr/>
          <p:nvPr/>
        </p:nvSpPr>
        <p:spPr>
          <a:xfrm>
            <a:off x="420763" y="1227098"/>
            <a:ext cx="1133060" cy="1099292"/>
          </a:xfrm>
          <a:prstGeom prst="rect">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ja-JP" altLang="en-US" sz="2400">
                <a:solidFill>
                  <a:sysClr val="windowText" lastClr="000000"/>
                </a:solidFill>
                <a:latin typeface="ＤＨＰ特太ゴシック体" panose="020B0500000000000000" pitchFamily="50" charset="-128"/>
                <a:ea typeface="ＤＨＰ特太ゴシック体" panose="020B0500000000000000" pitchFamily="50" charset="-128"/>
              </a:rPr>
              <a:t>本人・家族</a:t>
            </a:r>
            <a:endParaRPr kumimoji="1" lang="ja-JP" altLang="en-US" sz="2400" dirty="0">
              <a:solidFill>
                <a:sysClr val="windowText" lastClr="000000"/>
              </a:solidFill>
              <a:latin typeface="ＤＨＰ特太ゴシック体" panose="020B0500000000000000" pitchFamily="50" charset="-128"/>
              <a:ea typeface="ＤＨＰ特太ゴシック体" panose="020B0500000000000000" pitchFamily="50" charset="-128"/>
            </a:endParaRPr>
          </a:p>
        </p:txBody>
      </p:sp>
      <p:sp>
        <p:nvSpPr>
          <p:cNvPr id="17" name="正方形/長方形 16"/>
          <p:cNvSpPr/>
          <p:nvPr/>
        </p:nvSpPr>
        <p:spPr>
          <a:xfrm>
            <a:off x="3617847" y="1255639"/>
            <a:ext cx="1133059" cy="10707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ln w="0"/>
                <a:solidFill>
                  <a:schemeClr val="tx1"/>
                </a:solidFill>
                <a:effectLst>
                  <a:outerShdw blurRad="38100" dist="19050" dir="2700000" algn="tl" rotWithShape="0">
                    <a:schemeClr val="dk1">
                      <a:alpha val="40000"/>
                    </a:schemeClr>
                  </a:outerShdw>
                </a:effectLst>
                <a:latin typeface="ＤＨＰ特太ゴシック体" panose="020B0500000000000000" pitchFamily="50" charset="-128"/>
                <a:ea typeface="ＤＨＰ特太ゴシック体" panose="020B0500000000000000" pitchFamily="50" charset="-128"/>
              </a:rPr>
              <a:t>行政担当者と避難支援係に連絡調整</a:t>
            </a:r>
            <a:endParaRPr kumimoji="1" lang="en-US" altLang="ja-JP" dirty="0">
              <a:ln w="0"/>
              <a:solidFill>
                <a:schemeClr val="tx1"/>
              </a:solidFill>
              <a:effectLst>
                <a:outerShdw blurRad="38100" dist="19050" dir="2700000" algn="tl" rotWithShape="0">
                  <a:schemeClr val="dk1">
                    <a:alpha val="40000"/>
                  </a:schemeClr>
                </a:outerShdw>
              </a:effectLst>
              <a:latin typeface="ＤＨＰ特太ゴシック体" panose="020B0500000000000000" pitchFamily="50" charset="-128"/>
              <a:ea typeface="ＤＨＰ特太ゴシック体" panose="020B0500000000000000" pitchFamily="50" charset="-128"/>
            </a:endParaRPr>
          </a:p>
        </p:txBody>
      </p:sp>
      <p:sp>
        <p:nvSpPr>
          <p:cNvPr id="18" name="正方形/長方形 17"/>
          <p:cNvSpPr/>
          <p:nvPr/>
        </p:nvSpPr>
        <p:spPr>
          <a:xfrm>
            <a:off x="420763" y="2753626"/>
            <a:ext cx="1133061" cy="1070752"/>
          </a:xfrm>
          <a:prstGeom prst="rect">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ja-JP" altLang="en-US" sz="1400" dirty="0">
                <a:solidFill>
                  <a:sysClr val="windowText" lastClr="000000"/>
                </a:solidFill>
                <a:latin typeface="ＤＨＰ特太ゴシック体" panose="020B0500000000000000" pitchFamily="50" charset="-128"/>
                <a:ea typeface="ＤＨＰ特太ゴシック体" panose="020B0500000000000000" pitchFamily="50" charset="-128"/>
              </a:rPr>
              <a:t>〇〇</a:t>
            </a:r>
            <a:r>
              <a:rPr kumimoji="1" lang="ja-JP" altLang="en-US" sz="1400" dirty="0">
                <a:solidFill>
                  <a:sysClr val="windowText" lastClr="000000"/>
                </a:solidFill>
                <a:latin typeface="ＤＨＰ特太ゴシック体" panose="020B0500000000000000" pitchFamily="50" charset="-128"/>
                <a:ea typeface="ＤＨＰ特太ゴシック体" panose="020B0500000000000000" pitchFamily="50" charset="-128"/>
              </a:rPr>
              <a:t>市</a:t>
            </a:r>
          </a:p>
        </p:txBody>
      </p:sp>
      <p:sp>
        <p:nvSpPr>
          <p:cNvPr id="19" name="正方形/長方形 18"/>
          <p:cNvSpPr/>
          <p:nvPr/>
        </p:nvSpPr>
        <p:spPr>
          <a:xfrm>
            <a:off x="4450363" y="2753627"/>
            <a:ext cx="1133059" cy="10707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a:ln w="0"/>
                <a:solidFill>
                  <a:schemeClr val="tx1"/>
                </a:solidFill>
                <a:effectLst>
                  <a:outerShdw blurRad="38100" dist="19050" dir="2700000" algn="tl" rotWithShape="0">
                    <a:schemeClr val="dk1">
                      <a:alpha val="40000"/>
                    </a:schemeClr>
                  </a:outerShdw>
                </a:effectLst>
                <a:latin typeface="ＤＨＰ特太ゴシック体" panose="020B0500000000000000" pitchFamily="50" charset="-128"/>
                <a:ea typeface="ＤＨＰ特太ゴシック体" panose="020B0500000000000000" pitchFamily="50" charset="-128"/>
              </a:rPr>
              <a:t>被支援者へ連絡</a:t>
            </a:r>
            <a:endParaRPr lang="en-US" altLang="ja-JP" sz="1400" dirty="0">
              <a:ln w="0"/>
              <a:solidFill>
                <a:schemeClr val="tx1"/>
              </a:solidFill>
              <a:effectLst>
                <a:outerShdw blurRad="38100" dist="19050" dir="2700000" algn="tl" rotWithShape="0">
                  <a:schemeClr val="dk1">
                    <a:alpha val="40000"/>
                  </a:schemeClr>
                </a:outerShdw>
              </a:effectLst>
              <a:latin typeface="ＤＨＰ特太ゴシック体" panose="020B0500000000000000" pitchFamily="50" charset="-128"/>
              <a:ea typeface="ＤＨＰ特太ゴシック体" panose="020B0500000000000000" pitchFamily="50" charset="-128"/>
            </a:endParaRPr>
          </a:p>
        </p:txBody>
      </p:sp>
      <p:sp>
        <p:nvSpPr>
          <p:cNvPr id="2" name="正方形/長方形 1">
            <a:extLst>
              <a:ext uri="{FF2B5EF4-FFF2-40B4-BE49-F238E27FC236}">
                <a16:creationId xmlns:a16="http://schemas.microsoft.com/office/drawing/2014/main" id="{05BFFAB1-DFB5-F5D5-7BD7-A2BCE7DBCF10}"/>
              </a:ext>
            </a:extLst>
          </p:cNvPr>
          <p:cNvSpPr/>
          <p:nvPr/>
        </p:nvSpPr>
        <p:spPr>
          <a:xfrm>
            <a:off x="8216925" y="2740536"/>
            <a:ext cx="1133060" cy="10707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ln w="0"/>
                <a:solidFill>
                  <a:schemeClr val="tx1"/>
                </a:solidFill>
                <a:effectLst>
                  <a:outerShdw blurRad="38100" dist="19050" dir="2700000" algn="tl" rotWithShape="0">
                    <a:schemeClr val="dk1">
                      <a:alpha val="40000"/>
                    </a:schemeClr>
                  </a:outerShdw>
                </a:effectLst>
                <a:latin typeface="ＤＨＰ特太ゴシック体" panose="020B0500000000000000" pitchFamily="50" charset="-128"/>
                <a:ea typeface="ＤＨＰ特太ゴシック体" panose="020B0500000000000000" pitchFamily="50" charset="-128"/>
              </a:rPr>
              <a:t>避難所へ同行避難</a:t>
            </a:r>
            <a:endParaRPr lang="en-US" altLang="ja-JP" dirty="0">
              <a:ln w="0"/>
              <a:solidFill>
                <a:schemeClr val="tx1"/>
              </a:solidFill>
              <a:effectLst>
                <a:outerShdw blurRad="38100" dist="19050" dir="2700000" algn="tl" rotWithShape="0">
                  <a:schemeClr val="dk1">
                    <a:alpha val="40000"/>
                  </a:schemeClr>
                </a:outerShdw>
              </a:effectLst>
              <a:latin typeface="ＤＨＰ特太ゴシック体" panose="020B0500000000000000" pitchFamily="50" charset="-128"/>
              <a:ea typeface="ＤＨＰ特太ゴシック体" panose="020B0500000000000000" pitchFamily="50" charset="-128"/>
            </a:endParaRPr>
          </a:p>
        </p:txBody>
      </p:sp>
      <p:sp>
        <p:nvSpPr>
          <p:cNvPr id="3" name="正方形/長方形 2">
            <a:extLst>
              <a:ext uri="{FF2B5EF4-FFF2-40B4-BE49-F238E27FC236}">
                <a16:creationId xmlns:a16="http://schemas.microsoft.com/office/drawing/2014/main" id="{5F5DDF68-126B-5E47-7BC4-D1DB73387A2A}"/>
              </a:ext>
            </a:extLst>
          </p:cNvPr>
          <p:cNvSpPr/>
          <p:nvPr/>
        </p:nvSpPr>
        <p:spPr>
          <a:xfrm>
            <a:off x="5583422" y="2759716"/>
            <a:ext cx="1133060" cy="1070752"/>
          </a:xfrm>
          <a:prstGeom prst="rect">
            <a:avLst/>
          </a:prstGeom>
          <a:solidFill>
            <a:srgbClr val="FF7C8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ln w="0"/>
                <a:solidFill>
                  <a:schemeClr val="tx1"/>
                </a:solidFill>
                <a:effectLst>
                  <a:outerShdw blurRad="38100" dist="19050" dir="2700000" algn="tl" rotWithShape="0">
                    <a:schemeClr val="dk1">
                      <a:alpha val="40000"/>
                    </a:schemeClr>
                  </a:outerShdw>
                </a:effectLst>
                <a:latin typeface="ＤＨＰ特太ゴシック体" panose="020B0500000000000000" pitchFamily="50" charset="-128"/>
                <a:ea typeface="ＤＨＰ特太ゴシック体" panose="020B0500000000000000" pitchFamily="50" charset="-128"/>
              </a:rPr>
              <a:t>連絡網</a:t>
            </a:r>
            <a:endParaRPr lang="en-US" altLang="ja-JP" dirty="0">
              <a:ln w="0"/>
              <a:solidFill>
                <a:schemeClr val="tx1"/>
              </a:solidFill>
              <a:effectLst>
                <a:outerShdw blurRad="38100" dist="19050" dir="2700000" algn="tl" rotWithShape="0">
                  <a:schemeClr val="dk1">
                    <a:alpha val="40000"/>
                  </a:schemeClr>
                </a:outerShdw>
              </a:effectLst>
              <a:latin typeface="ＤＨＰ特太ゴシック体" panose="020B0500000000000000" pitchFamily="50" charset="-128"/>
              <a:ea typeface="ＤＨＰ特太ゴシック体" panose="020B0500000000000000" pitchFamily="50" charset="-128"/>
            </a:endParaRPr>
          </a:p>
        </p:txBody>
      </p:sp>
      <p:sp>
        <p:nvSpPr>
          <p:cNvPr id="5" name="正方形/長方形 4">
            <a:extLst>
              <a:ext uri="{FF2B5EF4-FFF2-40B4-BE49-F238E27FC236}">
                <a16:creationId xmlns:a16="http://schemas.microsoft.com/office/drawing/2014/main" id="{9DF7DD50-A110-609C-3CD0-4FAF236B4F66}"/>
              </a:ext>
            </a:extLst>
          </p:cNvPr>
          <p:cNvSpPr/>
          <p:nvPr/>
        </p:nvSpPr>
        <p:spPr>
          <a:xfrm>
            <a:off x="2354338" y="1255639"/>
            <a:ext cx="1133060" cy="10707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ln w="0"/>
                <a:solidFill>
                  <a:schemeClr val="tx1"/>
                </a:solidFill>
                <a:effectLst>
                  <a:outerShdw blurRad="38100" dist="19050" dir="2700000" algn="tl" rotWithShape="0">
                    <a:schemeClr val="dk1">
                      <a:alpha val="40000"/>
                    </a:schemeClr>
                  </a:outerShdw>
                </a:effectLst>
                <a:latin typeface="ＤＨＰ特太ゴシック体" panose="020B0500000000000000" pitchFamily="50" charset="-128"/>
                <a:ea typeface="ＤＨＰ特太ゴシック体" panose="020B0500000000000000" pitchFamily="50" charset="-128"/>
              </a:rPr>
              <a:t>情報収集</a:t>
            </a:r>
            <a:endParaRPr lang="en-US" altLang="ja-JP" dirty="0">
              <a:ln w="0"/>
              <a:solidFill>
                <a:schemeClr val="tx1"/>
              </a:solidFill>
              <a:effectLst>
                <a:outerShdw blurRad="38100" dist="19050" dir="2700000" algn="tl" rotWithShape="0">
                  <a:schemeClr val="dk1">
                    <a:alpha val="40000"/>
                  </a:schemeClr>
                </a:outerShdw>
              </a:effectLst>
              <a:latin typeface="ＤＨＰ特太ゴシック体" panose="020B0500000000000000" pitchFamily="50" charset="-128"/>
              <a:ea typeface="ＤＨＰ特太ゴシック体" panose="020B0500000000000000" pitchFamily="50" charset="-128"/>
            </a:endParaRPr>
          </a:p>
        </p:txBody>
      </p:sp>
      <p:sp>
        <p:nvSpPr>
          <p:cNvPr id="6" name="正方形/長方形 5">
            <a:extLst>
              <a:ext uri="{FF2B5EF4-FFF2-40B4-BE49-F238E27FC236}">
                <a16:creationId xmlns:a16="http://schemas.microsoft.com/office/drawing/2014/main" id="{4CBB12BB-17FC-3945-5E27-57741ABF494E}"/>
              </a:ext>
            </a:extLst>
          </p:cNvPr>
          <p:cNvSpPr/>
          <p:nvPr/>
        </p:nvSpPr>
        <p:spPr>
          <a:xfrm>
            <a:off x="9352725" y="2740537"/>
            <a:ext cx="1133060" cy="1070752"/>
          </a:xfrm>
          <a:prstGeom prst="rect">
            <a:avLst/>
          </a:prstGeom>
          <a:solidFill>
            <a:srgbClr val="FF7C8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ln w="0"/>
                <a:solidFill>
                  <a:schemeClr val="tx1"/>
                </a:solidFill>
                <a:effectLst>
                  <a:outerShdw blurRad="38100" dist="19050" dir="2700000" algn="tl" rotWithShape="0">
                    <a:schemeClr val="dk1">
                      <a:alpha val="40000"/>
                    </a:schemeClr>
                  </a:outerShdw>
                </a:effectLst>
                <a:latin typeface="ＤＨＰ特太ゴシック体" panose="020B0500000000000000" pitchFamily="50" charset="-128"/>
                <a:ea typeface="ＤＨＰ特太ゴシック体" panose="020B0500000000000000" pitchFamily="50" charset="-128"/>
              </a:rPr>
              <a:t>災害用</a:t>
            </a:r>
            <a:endParaRPr lang="en-US" altLang="ja-JP" dirty="0">
              <a:ln w="0"/>
              <a:solidFill>
                <a:schemeClr val="tx1"/>
              </a:solidFill>
              <a:effectLst>
                <a:outerShdw blurRad="38100" dist="19050" dir="2700000" algn="tl" rotWithShape="0">
                  <a:schemeClr val="dk1">
                    <a:alpha val="40000"/>
                  </a:schemeClr>
                </a:outerShdw>
              </a:effectLst>
              <a:latin typeface="ＤＨＰ特太ゴシック体" panose="020B0500000000000000" pitchFamily="50" charset="-128"/>
              <a:ea typeface="ＤＨＰ特太ゴシック体" panose="020B0500000000000000" pitchFamily="50" charset="-128"/>
            </a:endParaRPr>
          </a:p>
          <a:p>
            <a:pPr algn="ctr"/>
            <a:r>
              <a:rPr lang="ja-JP" altLang="en-US">
                <a:ln w="0"/>
                <a:solidFill>
                  <a:schemeClr val="tx1"/>
                </a:solidFill>
                <a:effectLst>
                  <a:outerShdw blurRad="38100" dist="19050" dir="2700000" algn="tl" rotWithShape="0">
                    <a:schemeClr val="dk1">
                      <a:alpha val="40000"/>
                    </a:schemeClr>
                  </a:outerShdw>
                </a:effectLst>
                <a:latin typeface="ＤＨＰ特太ゴシック体" panose="020B0500000000000000" pitchFamily="50" charset="-128"/>
                <a:ea typeface="ＤＨＰ特太ゴシック体" panose="020B0500000000000000" pitchFamily="50" charset="-128"/>
              </a:rPr>
              <a:t>リアカー</a:t>
            </a:r>
            <a:endParaRPr lang="en-US" altLang="ja-JP" dirty="0">
              <a:ln w="0"/>
              <a:solidFill>
                <a:schemeClr val="tx1"/>
              </a:solidFill>
              <a:effectLst>
                <a:outerShdw blurRad="38100" dist="19050" dir="2700000" algn="tl" rotWithShape="0">
                  <a:schemeClr val="dk1">
                    <a:alpha val="40000"/>
                  </a:schemeClr>
                </a:outerShdw>
              </a:effectLst>
              <a:latin typeface="ＤＨＰ特太ゴシック体" panose="020B0500000000000000" pitchFamily="50" charset="-128"/>
              <a:ea typeface="ＤＨＰ特太ゴシック体" panose="020B0500000000000000" pitchFamily="50" charset="-128"/>
            </a:endParaRPr>
          </a:p>
        </p:txBody>
      </p:sp>
      <p:cxnSp>
        <p:nvCxnSpPr>
          <p:cNvPr id="10" name="直線矢印コネクタ 9">
            <a:extLst>
              <a:ext uri="{FF2B5EF4-FFF2-40B4-BE49-F238E27FC236}">
                <a16:creationId xmlns:a16="http://schemas.microsoft.com/office/drawing/2014/main" id="{00000000-0008-0000-0000-000008000000}"/>
              </a:ext>
            </a:extLst>
          </p:cNvPr>
          <p:cNvCxnSpPr>
            <a:cxnSpLocks/>
          </p:cNvCxnSpPr>
          <p:nvPr/>
        </p:nvCxnSpPr>
        <p:spPr>
          <a:xfrm>
            <a:off x="235957" y="893747"/>
            <a:ext cx="11535281" cy="0"/>
          </a:xfrm>
          <a:prstGeom prst="straightConnector1">
            <a:avLst/>
          </a:prstGeom>
          <a:ln w="19050">
            <a:solidFill>
              <a:sysClr val="windowText" lastClr="00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4" name="正方形/長方形 13">
            <a:extLst>
              <a:ext uri="{FF2B5EF4-FFF2-40B4-BE49-F238E27FC236}">
                <a16:creationId xmlns:a16="http://schemas.microsoft.com/office/drawing/2014/main" id="{1EAE15F6-7C0A-F219-E700-5D5767FA293B}"/>
              </a:ext>
            </a:extLst>
          </p:cNvPr>
          <p:cNvSpPr/>
          <p:nvPr/>
        </p:nvSpPr>
        <p:spPr>
          <a:xfrm>
            <a:off x="6410743" y="1281766"/>
            <a:ext cx="1133059" cy="10707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a:ln w="0"/>
                <a:solidFill>
                  <a:schemeClr val="tx1"/>
                </a:solidFill>
                <a:effectLst>
                  <a:outerShdw blurRad="38100" dist="19050" dir="2700000" algn="tl" rotWithShape="0">
                    <a:schemeClr val="dk1">
                      <a:alpha val="40000"/>
                    </a:schemeClr>
                  </a:outerShdw>
                </a:effectLst>
                <a:latin typeface="ＤＨＰ特太ゴシック体" panose="020B0500000000000000" pitchFamily="50" charset="-128"/>
                <a:ea typeface="ＤＨＰ特太ゴシック体" panose="020B0500000000000000" pitchFamily="50" charset="-128"/>
              </a:rPr>
              <a:t>支援者と</a:t>
            </a:r>
            <a:endParaRPr lang="en-US" altLang="ja-JP" sz="1400" dirty="0">
              <a:ln w="0"/>
              <a:solidFill>
                <a:schemeClr val="tx1"/>
              </a:solidFill>
              <a:effectLst>
                <a:outerShdw blurRad="38100" dist="19050" dir="2700000" algn="tl" rotWithShape="0">
                  <a:schemeClr val="dk1">
                    <a:alpha val="40000"/>
                  </a:schemeClr>
                </a:outerShdw>
              </a:effectLst>
              <a:latin typeface="ＤＨＰ特太ゴシック体" panose="020B0500000000000000" pitchFamily="50" charset="-128"/>
              <a:ea typeface="ＤＨＰ特太ゴシック体" panose="020B0500000000000000" pitchFamily="50" charset="-128"/>
            </a:endParaRPr>
          </a:p>
          <a:p>
            <a:pPr algn="ctr"/>
            <a:r>
              <a:rPr lang="ja-JP" altLang="en-US" sz="1400">
                <a:ln w="0"/>
                <a:solidFill>
                  <a:schemeClr val="tx1"/>
                </a:solidFill>
                <a:effectLst>
                  <a:outerShdw blurRad="38100" dist="19050" dir="2700000" algn="tl" rotWithShape="0">
                    <a:schemeClr val="dk1">
                      <a:alpha val="40000"/>
                    </a:schemeClr>
                  </a:outerShdw>
                </a:effectLst>
                <a:latin typeface="ＤＨＰ特太ゴシック体" panose="020B0500000000000000" pitchFamily="50" charset="-128"/>
                <a:ea typeface="ＤＨＰ特太ゴシック体" panose="020B0500000000000000" pitchFamily="50" charset="-128"/>
              </a:rPr>
              <a:t>被支援者へ連絡</a:t>
            </a:r>
            <a:endParaRPr lang="en-US" altLang="ja-JP" sz="1400" dirty="0">
              <a:ln w="0"/>
              <a:solidFill>
                <a:schemeClr val="tx1"/>
              </a:solidFill>
              <a:effectLst>
                <a:outerShdw blurRad="38100" dist="19050" dir="2700000" algn="tl" rotWithShape="0">
                  <a:schemeClr val="dk1">
                    <a:alpha val="40000"/>
                  </a:schemeClr>
                </a:outerShdw>
              </a:effectLst>
              <a:latin typeface="ＤＨＰ特太ゴシック体" panose="020B0500000000000000" pitchFamily="50" charset="-128"/>
              <a:ea typeface="ＤＨＰ特太ゴシック体" panose="020B0500000000000000" pitchFamily="50" charset="-128"/>
            </a:endParaRPr>
          </a:p>
        </p:txBody>
      </p:sp>
      <p:sp>
        <p:nvSpPr>
          <p:cNvPr id="22" name="正方形/長方形 21">
            <a:extLst>
              <a:ext uri="{FF2B5EF4-FFF2-40B4-BE49-F238E27FC236}">
                <a16:creationId xmlns:a16="http://schemas.microsoft.com/office/drawing/2014/main" id="{B1B1CD05-C108-591A-A120-D0822190B0CB}"/>
              </a:ext>
            </a:extLst>
          </p:cNvPr>
          <p:cNvSpPr/>
          <p:nvPr/>
        </p:nvSpPr>
        <p:spPr>
          <a:xfrm>
            <a:off x="4750906" y="1255638"/>
            <a:ext cx="1133060" cy="1070752"/>
          </a:xfrm>
          <a:prstGeom prst="rect">
            <a:avLst/>
          </a:prstGeom>
          <a:solidFill>
            <a:srgbClr val="FF7C8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a:ln w="0"/>
                <a:solidFill>
                  <a:schemeClr val="tx1"/>
                </a:solidFill>
                <a:effectLst>
                  <a:outerShdw blurRad="38100" dist="19050" dir="2700000" algn="tl" rotWithShape="0">
                    <a:schemeClr val="dk1">
                      <a:alpha val="40000"/>
                    </a:schemeClr>
                  </a:outerShdw>
                </a:effectLst>
                <a:latin typeface="ＤＨＰ特太ゴシック体" panose="020B0500000000000000" pitchFamily="50" charset="-128"/>
                <a:ea typeface="ＤＨＰ特太ゴシック体" panose="020B0500000000000000" pitchFamily="50" charset="-128"/>
              </a:rPr>
              <a:t>連絡網</a:t>
            </a:r>
            <a:endParaRPr lang="en-US" altLang="ja-JP" dirty="0">
              <a:ln w="0"/>
              <a:solidFill>
                <a:schemeClr val="tx1"/>
              </a:solidFill>
              <a:effectLst>
                <a:outerShdw blurRad="38100" dist="19050" dir="2700000" algn="tl" rotWithShape="0">
                  <a:schemeClr val="dk1">
                    <a:alpha val="40000"/>
                  </a:schemeClr>
                </a:outerShdw>
              </a:effectLst>
              <a:latin typeface="ＤＨＰ特太ゴシック体" panose="020B0500000000000000" pitchFamily="50" charset="-128"/>
              <a:ea typeface="ＤＨＰ特太ゴシック体" panose="020B0500000000000000" pitchFamily="50" charset="-128"/>
            </a:endParaRPr>
          </a:p>
        </p:txBody>
      </p:sp>
    </p:spTree>
    <p:extLst>
      <p:ext uri="{BB962C8B-B14F-4D97-AF65-F5344CB8AC3E}">
        <p14:creationId xmlns:p14="http://schemas.microsoft.com/office/powerpoint/2010/main" val="1520386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322117" y="103909"/>
            <a:ext cx="11668991" cy="6650181"/>
          </a:xfrm>
          <a:prstGeom prst="rect">
            <a:avLst/>
          </a:prstGeom>
        </p:spPr>
      </p:pic>
      <p:sp>
        <p:nvSpPr>
          <p:cNvPr id="4" name="正方形/長方形 3"/>
          <p:cNvSpPr/>
          <p:nvPr/>
        </p:nvSpPr>
        <p:spPr>
          <a:xfrm>
            <a:off x="914400" y="1963882"/>
            <a:ext cx="1849582" cy="1558636"/>
          </a:xfrm>
          <a:prstGeom prst="rect">
            <a:avLst/>
          </a:prstGeom>
          <a:solidFill>
            <a:srgbClr val="C189F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rPr>
              <a:t>連絡網の作成</a:t>
            </a:r>
          </a:p>
        </p:txBody>
      </p:sp>
      <p:sp>
        <p:nvSpPr>
          <p:cNvPr id="5" name="正方形/長方形 4"/>
          <p:cNvSpPr/>
          <p:nvPr/>
        </p:nvSpPr>
        <p:spPr>
          <a:xfrm>
            <a:off x="6838950" y="1953491"/>
            <a:ext cx="1849582" cy="1558636"/>
          </a:xfrm>
          <a:prstGeom prst="rect">
            <a:avLst/>
          </a:prstGeom>
          <a:solidFill>
            <a:srgbClr val="C189F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solidFill>
              </a:rPr>
              <a:t>資機材</a:t>
            </a:r>
            <a:endParaRPr lang="en-US" altLang="ja-JP" b="1" dirty="0">
              <a:solidFill>
                <a:schemeClr val="tx1"/>
              </a:solidFill>
            </a:endParaRPr>
          </a:p>
          <a:p>
            <a:pPr algn="ctr"/>
            <a:r>
              <a:rPr kumimoji="1" lang="en-US" altLang="ja-JP" b="1" dirty="0">
                <a:solidFill>
                  <a:schemeClr val="tx1"/>
                </a:solidFill>
              </a:rPr>
              <a:t>(</a:t>
            </a:r>
            <a:r>
              <a:rPr kumimoji="1" lang="ja-JP" altLang="en-US" b="1" dirty="0">
                <a:solidFill>
                  <a:schemeClr val="tx1"/>
                </a:solidFill>
              </a:rPr>
              <a:t>消火、救助に必要なもの</a:t>
            </a:r>
            <a:r>
              <a:rPr kumimoji="1" lang="en-US" altLang="ja-JP" b="1" dirty="0">
                <a:solidFill>
                  <a:schemeClr val="tx1"/>
                </a:solidFill>
              </a:rPr>
              <a:t>)</a:t>
            </a:r>
            <a:endParaRPr kumimoji="1" lang="ja-JP" altLang="en-US" b="1" dirty="0">
              <a:solidFill>
                <a:schemeClr val="tx1"/>
              </a:solidFill>
            </a:endParaRPr>
          </a:p>
        </p:txBody>
      </p:sp>
      <p:sp>
        <p:nvSpPr>
          <p:cNvPr id="6" name="正方形/長方形 5"/>
          <p:cNvSpPr/>
          <p:nvPr/>
        </p:nvSpPr>
        <p:spPr>
          <a:xfrm>
            <a:off x="3474029" y="1963882"/>
            <a:ext cx="1849582" cy="1558636"/>
          </a:xfrm>
          <a:prstGeom prst="rect">
            <a:avLst/>
          </a:prstGeom>
          <a:solidFill>
            <a:srgbClr val="C189F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rPr>
              <a:t>防災訓練</a:t>
            </a:r>
          </a:p>
        </p:txBody>
      </p:sp>
      <p:sp>
        <p:nvSpPr>
          <p:cNvPr id="7" name="正方形/長方形 6"/>
          <p:cNvSpPr/>
          <p:nvPr/>
        </p:nvSpPr>
        <p:spPr>
          <a:xfrm>
            <a:off x="9663547" y="1953491"/>
            <a:ext cx="1849582" cy="1558636"/>
          </a:xfrm>
          <a:prstGeom prst="rect">
            <a:avLst/>
          </a:prstGeom>
          <a:solidFill>
            <a:srgbClr val="C189F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solidFill>
              </a:rPr>
              <a:t>備蓄食料</a:t>
            </a:r>
            <a:endParaRPr kumimoji="1" lang="ja-JP" altLang="en-US" b="1" dirty="0">
              <a:solidFill>
                <a:schemeClr val="tx1"/>
              </a:solidFill>
            </a:endParaRPr>
          </a:p>
        </p:txBody>
      </p:sp>
      <p:sp>
        <p:nvSpPr>
          <p:cNvPr id="2" name="テキスト ボックス 1"/>
          <p:cNvSpPr txBox="1"/>
          <p:nvPr/>
        </p:nvSpPr>
        <p:spPr>
          <a:xfrm>
            <a:off x="6754092" y="5870864"/>
            <a:ext cx="5818909" cy="707886"/>
          </a:xfrm>
          <a:prstGeom prst="rect">
            <a:avLst/>
          </a:prstGeom>
          <a:noFill/>
        </p:spPr>
        <p:txBody>
          <a:bodyPr wrap="square" rtlCol="0">
            <a:spAutoFit/>
          </a:bodyPr>
          <a:lstStyle/>
          <a:p>
            <a:r>
              <a:rPr lang="ja-JP" altLang="en-US" sz="4000" b="1">
                <a:solidFill>
                  <a:srgbClr val="BF88F6"/>
                </a:solidFill>
              </a:rPr>
              <a:t>紫色</a:t>
            </a:r>
            <a:r>
              <a:rPr kumimoji="1" lang="ja-JP" altLang="en-US" sz="4000" b="1"/>
              <a:t>の</a:t>
            </a:r>
            <a:r>
              <a:rPr kumimoji="1" lang="ja-JP" altLang="en-US" sz="4000" b="1" dirty="0"/>
              <a:t>付箋に記入</a:t>
            </a:r>
          </a:p>
        </p:txBody>
      </p:sp>
      <p:sp>
        <p:nvSpPr>
          <p:cNvPr id="8" name="テキスト ボックス 7"/>
          <p:cNvSpPr txBox="1"/>
          <p:nvPr/>
        </p:nvSpPr>
        <p:spPr>
          <a:xfrm>
            <a:off x="10775374" y="103909"/>
            <a:ext cx="2005445" cy="523220"/>
          </a:xfrm>
          <a:prstGeom prst="rect">
            <a:avLst/>
          </a:prstGeom>
          <a:noFill/>
        </p:spPr>
        <p:txBody>
          <a:bodyPr wrap="square" rtlCol="0">
            <a:spAutoFit/>
          </a:bodyPr>
          <a:lstStyle/>
          <a:p>
            <a:r>
              <a:rPr kumimoji="1" lang="ja-JP" altLang="en-US" sz="2800" b="1" dirty="0"/>
              <a:t>記入例</a:t>
            </a:r>
          </a:p>
        </p:txBody>
      </p:sp>
    </p:spTree>
    <p:extLst>
      <p:ext uri="{BB962C8B-B14F-4D97-AF65-F5344CB8AC3E}">
        <p14:creationId xmlns:p14="http://schemas.microsoft.com/office/powerpoint/2010/main" val="28776437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2450922"/>
            <a:ext cx="10515600" cy="1325563"/>
          </a:xfrm>
        </p:spPr>
        <p:txBody>
          <a:bodyPr>
            <a:noAutofit/>
          </a:bodyPr>
          <a:lstStyle/>
          <a:p>
            <a:r>
              <a:rPr kumimoji="1" lang="ja-JP" altLang="en-US" sz="8800" dirty="0">
                <a:latin typeface="ＤＦ特太ゴシック体" panose="020B0509000000000000" pitchFamily="49" charset="-128"/>
                <a:ea typeface="ＤＦ特太ゴシック体" panose="020B0509000000000000" pitchFamily="49" charset="-128"/>
              </a:rPr>
              <a:t>　</a:t>
            </a:r>
            <a:r>
              <a:rPr kumimoji="1" lang="en-US" altLang="ja-JP" sz="8800" dirty="0">
                <a:latin typeface="ＤＦ特太ゴシック体" panose="020B0509000000000000" pitchFamily="49" charset="-128"/>
                <a:ea typeface="ＤＦ特太ゴシック体" panose="020B0509000000000000" pitchFamily="49" charset="-128"/>
              </a:rPr>
              <a:t> </a:t>
            </a:r>
            <a:r>
              <a:rPr kumimoji="1" lang="ja-JP" altLang="en-US" sz="8800" dirty="0">
                <a:latin typeface="ＤＦ特太ゴシック体" panose="020B0509000000000000" pitchFamily="49" charset="-128"/>
                <a:ea typeface="ＤＦ特太ゴシック体" panose="020B0509000000000000" pitchFamily="49" charset="-128"/>
              </a:rPr>
              <a:t>災害図上訓練</a:t>
            </a:r>
            <a:br>
              <a:rPr kumimoji="1" lang="en-US" altLang="ja-JP" sz="8800" dirty="0">
                <a:latin typeface="ＤＦ特太ゴシック体" panose="020B0509000000000000" pitchFamily="49" charset="-128"/>
                <a:ea typeface="ＤＦ特太ゴシック体" panose="020B0509000000000000" pitchFamily="49" charset="-128"/>
              </a:rPr>
            </a:br>
            <a:r>
              <a:rPr kumimoji="1" lang="ja-JP" altLang="en-US" sz="8800" dirty="0">
                <a:latin typeface="ＤＦ特太ゴシック体" panose="020B0509000000000000" pitchFamily="49" charset="-128"/>
                <a:ea typeface="ＤＦ特太ゴシック体" panose="020B0509000000000000" pitchFamily="49" charset="-128"/>
              </a:rPr>
              <a:t>風水害・要配慮者編</a:t>
            </a:r>
          </a:p>
        </p:txBody>
      </p:sp>
    </p:spTree>
    <p:extLst>
      <p:ext uri="{BB962C8B-B14F-4D97-AF65-F5344CB8AC3E}">
        <p14:creationId xmlns:p14="http://schemas.microsoft.com/office/powerpoint/2010/main" val="848191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236D2F36-B82D-8987-B6B9-60405CB09800}"/>
              </a:ext>
            </a:extLst>
          </p:cNvPr>
          <p:cNvSpPr txBox="1">
            <a:spLocks/>
          </p:cNvSpPr>
          <p:nvPr/>
        </p:nvSpPr>
        <p:spPr>
          <a:xfrm>
            <a:off x="437321" y="517525"/>
            <a:ext cx="1278172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4000" dirty="0">
                <a:latin typeface="Hiragino Kaku Gothic StdN W8" panose="020B0800000000000000" pitchFamily="34" charset="-128"/>
                <a:ea typeface="Hiragino Kaku Gothic StdN W8" panose="020B0800000000000000" pitchFamily="34" charset="-128"/>
              </a:rPr>
              <a:t>　〇〇　〇〇さん　（○歳）</a:t>
            </a:r>
          </a:p>
        </p:txBody>
      </p:sp>
      <p:sp>
        <p:nvSpPr>
          <p:cNvPr id="5" name="コンテンツ プレースホルダー 2">
            <a:extLst>
              <a:ext uri="{FF2B5EF4-FFF2-40B4-BE49-F238E27FC236}">
                <a16:creationId xmlns:a16="http://schemas.microsoft.com/office/drawing/2014/main" id="{73E2750E-D3AB-DDBC-8906-61C2D9A0FAA8}"/>
              </a:ext>
            </a:extLst>
          </p:cNvPr>
          <p:cNvSpPr txBox="1">
            <a:spLocks/>
          </p:cNvSpPr>
          <p:nvPr/>
        </p:nvSpPr>
        <p:spPr>
          <a:xfrm>
            <a:off x="637760" y="1989137"/>
            <a:ext cx="10916479"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3600" dirty="0">
                <a:latin typeface="Hiragino Kaku Gothic StdN W8" panose="020B0800000000000000" pitchFamily="34" charset="-128"/>
                <a:ea typeface="Hiragino Kaku Gothic StdN W8" panose="020B0800000000000000" pitchFamily="34" charset="-128"/>
              </a:rPr>
              <a:t>人工呼吸器　バッテリー　８</a:t>
            </a:r>
            <a:r>
              <a:rPr lang="en-US" altLang="ja-JP" sz="3600" dirty="0">
                <a:latin typeface="Hiragino Kaku Gothic StdN W8" panose="020B0800000000000000" pitchFamily="34" charset="-128"/>
                <a:ea typeface="Hiragino Kaku Gothic StdN W8" panose="020B0800000000000000" pitchFamily="34" charset="-128"/>
              </a:rPr>
              <a:t>h</a:t>
            </a:r>
            <a:r>
              <a:rPr lang="ja-JP" altLang="en-US" sz="3600" dirty="0">
                <a:latin typeface="Hiragino Kaku Gothic StdN W8" panose="020B0800000000000000" pitchFamily="34" charset="-128"/>
                <a:ea typeface="Hiragino Kaku Gothic StdN W8" panose="020B0800000000000000" pitchFamily="34" charset="-128"/>
              </a:rPr>
              <a:t>✖︎２本</a:t>
            </a:r>
            <a:endParaRPr lang="en-US" altLang="ja-JP" sz="3600" dirty="0">
              <a:latin typeface="Hiragino Kaku Gothic StdN W8" panose="020B0800000000000000" pitchFamily="34" charset="-128"/>
              <a:ea typeface="Hiragino Kaku Gothic StdN W8" panose="020B0800000000000000" pitchFamily="34" charset="-128"/>
            </a:endParaRPr>
          </a:p>
          <a:p>
            <a:r>
              <a:rPr lang="ja-JP" altLang="en-US" sz="3600" dirty="0">
                <a:latin typeface="Hiragino Kaku Gothic StdN W8" panose="020B0800000000000000" pitchFamily="34" charset="-128"/>
                <a:ea typeface="Hiragino Kaku Gothic StdN W8" panose="020B0800000000000000" pitchFamily="34" charset="-128"/>
              </a:rPr>
              <a:t>酸素濃縮器　ボンベ　４</a:t>
            </a:r>
            <a:r>
              <a:rPr lang="en-US" altLang="ja-JP" sz="3600" dirty="0">
                <a:latin typeface="Hiragino Kaku Gothic StdN W8" panose="020B0800000000000000" pitchFamily="34" charset="-128"/>
                <a:ea typeface="Hiragino Kaku Gothic StdN W8" panose="020B0800000000000000" pitchFamily="34" charset="-128"/>
              </a:rPr>
              <a:t>h</a:t>
            </a:r>
            <a:r>
              <a:rPr lang="ja-JP" altLang="en-US" sz="3600" dirty="0">
                <a:latin typeface="Hiragino Kaku Gothic StdN W8" panose="020B0800000000000000" pitchFamily="34" charset="-128"/>
                <a:ea typeface="Hiragino Kaku Gothic StdN W8" panose="020B0800000000000000" pitchFamily="34" charset="-128"/>
              </a:rPr>
              <a:t>✖︎４本</a:t>
            </a:r>
            <a:endParaRPr lang="en-US" altLang="ja-JP" sz="3600" dirty="0">
              <a:latin typeface="Hiragino Kaku Gothic StdN W8" panose="020B0800000000000000" pitchFamily="34" charset="-128"/>
              <a:ea typeface="Hiragino Kaku Gothic StdN W8" panose="020B0800000000000000" pitchFamily="34" charset="-128"/>
            </a:endParaRPr>
          </a:p>
          <a:p>
            <a:r>
              <a:rPr lang="ja-JP" altLang="en-US" sz="3600" dirty="0">
                <a:latin typeface="Hiragino Kaku Gothic StdN W8" panose="020B0800000000000000" pitchFamily="34" charset="-128"/>
                <a:ea typeface="Hiragino Kaku Gothic StdN W8" panose="020B0800000000000000" pitchFamily="34" charset="-128"/>
              </a:rPr>
              <a:t>パルスオキシメーター　バッテリー　８</a:t>
            </a:r>
            <a:r>
              <a:rPr lang="en-US" altLang="ja-JP" sz="3600" dirty="0">
                <a:latin typeface="Hiragino Kaku Gothic StdN W8" panose="020B0800000000000000" pitchFamily="34" charset="-128"/>
                <a:ea typeface="Hiragino Kaku Gothic StdN W8" panose="020B0800000000000000" pitchFamily="34" charset="-128"/>
              </a:rPr>
              <a:t>h</a:t>
            </a:r>
            <a:r>
              <a:rPr lang="ja-JP" altLang="en-US" sz="3600" dirty="0">
                <a:latin typeface="Hiragino Kaku Gothic StdN W8" panose="020B0800000000000000" pitchFamily="34" charset="-128"/>
                <a:ea typeface="Hiragino Kaku Gothic StdN W8" panose="020B0800000000000000" pitchFamily="34" charset="-128"/>
              </a:rPr>
              <a:t>✖︎１本</a:t>
            </a:r>
            <a:endParaRPr lang="en-US" altLang="ja-JP" sz="3600" dirty="0">
              <a:latin typeface="Hiragino Kaku Gothic StdN W8" panose="020B0800000000000000" pitchFamily="34" charset="-128"/>
              <a:ea typeface="Hiragino Kaku Gothic StdN W8" panose="020B0800000000000000" pitchFamily="34" charset="-128"/>
            </a:endParaRPr>
          </a:p>
          <a:p>
            <a:r>
              <a:rPr lang="ja-JP" altLang="en-US" sz="3600" dirty="0">
                <a:latin typeface="Hiragino Kaku Gothic StdN W8" panose="020B0800000000000000" pitchFamily="34" charset="-128"/>
                <a:ea typeface="Hiragino Kaku Gothic StdN W8" panose="020B0800000000000000" pitchFamily="34" charset="-128"/>
              </a:rPr>
              <a:t>加温加湿器　バッテリーなし　４</a:t>
            </a:r>
            <a:r>
              <a:rPr lang="en-US" altLang="ja-JP" sz="3600" dirty="0">
                <a:latin typeface="Hiragino Kaku Gothic StdN W8" panose="020B0800000000000000" pitchFamily="34" charset="-128"/>
                <a:ea typeface="Hiragino Kaku Gothic StdN W8" panose="020B0800000000000000" pitchFamily="34" charset="-128"/>
              </a:rPr>
              <a:t>h</a:t>
            </a:r>
            <a:r>
              <a:rPr lang="ja-JP" altLang="en-US" sz="3600" dirty="0">
                <a:latin typeface="Hiragino Kaku Gothic StdN W8" panose="020B0800000000000000" pitchFamily="34" charset="-128"/>
                <a:ea typeface="Hiragino Kaku Gothic StdN W8" panose="020B0800000000000000" pitchFamily="34" charset="-128"/>
              </a:rPr>
              <a:t>以内に電源確保</a:t>
            </a:r>
            <a:endParaRPr lang="en-US" altLang="ja-JP" sz="3600" dirty="0">
              <a:latin typeface="Hiragino Kaku Gothic StdN W8" panose="020B0800000000000000" pitchFamily="34" charset="-128"/>
              <a:ea typeface="Hiragino Kaku Gothic StdN W8" panose="020B0800000000000000" pitchFamily="34" charset="-128"/>
            </a:endParaRPr>
          </a:p>
          <a:p>
            <a:r>
              <a:rPr lang="ja-JP" altLang="en-US" sz="3600" dirty="0">
                <a:latin typeface="Hiragino Kaku Gothic StdN W8" panose="020B0800000000000000" pitchFamily="34" charset="-128"/>
                <a:ea typeface="Hiragino Kaku Gothic StdN W8" panose="020B0800000000000000" pitchFamily="34" charset="-128"/>
              </a:rPr>
              <a:t>吸引機　蓄電池　５</a:t>
            </a:r>
            <a:r>
              <a:rPr lang="en-US" altLang="ja-JP" sz="3600" dirty="0">
                <a:latin typeface="Hiragino Kaku Gothic StdN W8" panose="020B0800000000000000" pitchFamily="34" charset="-128"/>
                <a:ea typeface="Hiragino Kaku Gothic StdN W8" panose="020B0800000000000000" pitchFamily="34" charset="-128"/>
              </a:rPr>
              <a:t>h</a:t>
            </a:r>
            <a:r>
              <a:rPr lang="ja-JP" altLang="en-US" sz="3600" dirty="0">
                <a:latin typeface="Hiragino Kaku Gothic StdN W8" panose="020B0800000000000000" pitchFamily="34" charset="-128"/>
                <a:ea typeface="Hiragino Kaku Gothic StdN W8" panose="020B0800000000000000" pitchFamily="34" charset="-128"/>
              </a:rPr>
              <a:t>✖︎１台</a:t>
            </a:r>
            <a:endParaRPr lang="en-US" altLang="ja-JP" sz="3600" dirty="0">
              <a:latin typeface="Hiragino Kaku Gothic StdN W8" panose="020B0800000000000000" pitchFamily="34" charset="-128"/>
              <a:ea typeface="Hiragino Kaku Gothic StdN W8" panose="020B0800000000000000" pitchFamily="34" charset="-128"/>
            </a:endParaRPr>
          </a:p>
          <a:p>
            <a:r>
              <a:rPr lang="ja-JP" altLang="en-US" sz="3600" dirty="0">
                <a:latin typeface="Hiragino Kaku Gothic StdN W8" panose="020B0800000000000000" pitchFamily="34" charset="-128"/>
                <a:ea typeface="Hiragino Kaku Gothic StdN W8" panose="020B0800000000000000" pitchFamily="34" charset="-128"/>
              </a:rPr>
              <a:t>ポータブル電源　フル充電　５００</a:t>
            </a:r>
            <a:r>
              <a:rPr lang="en-US" altLang="ja-JP" sz="3600" dirty="0" err="1">
                <a:latin typeface="Hiragino Kaku Gothic StdN W8" panose="020B0800000000000000" pitchFamily="34" charset="-128"/>
                <a:ea typeface="Hiragino Kaku Gothic StdN W8" panose="020B0800000000000000" pitchFamily="34" charset="-128"/>
              </a:rPr>
              <a:t>wh</a:t>
            </a:r>
            <a:endParaRPr lang="en-US" altLang="ja-JP" sz="3600" dirty="0">
              <a:latin typeface="Hiragino Kaku Gothic StdN W8" panose="020B0800000000000000" pitchFamily="34" charset="-128"/>
              <a:ea typeface="Hiragino Kaku Gothic StdN W8" panose="020B0800000000000000" pitchFamily="34" charset="-128"/>
            </a:endParaRPr>
          </a:p>
        </p:txBody>
      </p:sp>
      <p:sp>
        <p:nvSpPr>
          <p:cNvPr id="2" name="角丸四角形 1">
            <a:extLst>
              <a:ext uri="{FF2B5EF4-FFF2-40B4-BE49-F238E27FC236}">
                <a16:creationId xmlns:a16="http://schemas.microsoft.com/office/drawing/2014/main" id="{A332EB46-02CC-30FA-B58C-DEBF508FC1B3}"/>
              </a:ext>
            </a:extLst>
          </p:cNvPr>
          <p:cNvSpPr>
            <a:spLocks noChangeAspect="1"/>
          </p:cNvSpPr>
          <p:nvPr/>
        </p:nvSpPr>
        <p:spPr bwMode="auto">
          <a:xfrm>
            <a:off x="0" y="20786"/>
            <a:ext cx="12192000" cy="6754348"/>
          </a:xfrm>
          <a:prstGeom prst="roundRect">
            <a:avLst>
              <a:gd name="adj" fmla="val 4000"/>
            </a:avLst>
          </a:prstGeom>
          <a:noFill/>
          <a:ln w="63500" cap="flat" cmpd="sng" algn="ctr">
            <a:solidFill>
              <a:schemeClr val="accent6">
                <a:lumMod val="60000"/>
                <a:lumOff val="40000"/>
              </a:schemeClr>
            </a:solidFill>
            <a:prstDash val="solid"/>
            <a:round/>
            <a:headEnd type="none" w="med" len="med"/>
            <a:tailEnd type="none" w="med" len="med"/>
          </a:ln>
          <a:effectLst/>
        </p:spPr>
        <p:txBody>
          <a:bodyPr/>
          <a:lstStyle/>
          <a:p>
            <a:pPr algn="ctr" eaLnBrk="1" hangingPunct="1">
              <a:defRPr/>
            </a:pPr>
            <a:endParaRPr kumimoji="0" lang="ja-JP" altLang="en-US">
              <a:latin typeface="Gill Sans" charset="0"/>
              <a:ea typeface="ヒラギノ角ゴ ProN W3" charset="0"/>
              <a:cs typeface="ヒラギノ角ゴ ProN W3" charset="0"/>
              <a:sym typeface="Gill Sans" charset="0"/>
            </a:endParaRPr>
          </a:p>
        </p:txBody>
      </p:sp>
      <p:sp>
        <p:nvSpPr>
          <p:cNvPr id="3" name="テキスト ボックス 2">
            <a:extLst>
              <a:ext uri="{FF2B5EF4-FFF2-40B4-BE49-F238E27FC236}">
                <a16:creationId xmlns:a16="http://schemas.microsoft.com/office/drawing/2014/main" id="{49056302-828A-1838-7CB3-9E98F4951305}"/>
              </a:ext>
            </a:extLst>
          </p:cNvPr>
          <p:cNvSpPr txBox="1"/>
          <p:nvPr/>
        </p:nvSpPr>
        <p:spPr>
          <a:xfrm>
            <a:off x="-20573" y="166908"/>
            <a:ext cx="5871320" cy="461665"/>
          </a:xfrm>
          <a:prstGeom prst="rect">
            <a:avLst/>
          </a:prstGeom>
          <a:solidFill>
            <a:schemeClr val="bg1"/>
          </a:solidFill>
          <a:ln w="63500">
            <a:solidFill>
              <a:schemeClr val="accent6">
                <a:lumMod val="60000"/>
                <a:lumOff val="40000"/>
              </a:schemeClr>
            </a:solidFill>
          </a:ln>
        </p:spPr>
        <p:txBody>
          <a:bodyPr wrap="square" rtlCol="0">
            <a:spAutoFit/>
          </a:bodyPr>
          <a:lstStyle/>
          <a:p>
            <a:pPr algn="ctr" fontAlgn="t"/>
            <a:r>
              <a:rPr lang="ja-JP" altLang="en-US" sz="2400" dirty="0">
                <a:latin typeface="メイリオ" pitchFamily="50" charset="-128"/>
                <a:ea typeface="メイリオ" pitchFamily="50" charset="-128"/>
              </a:rPr>
              <a:t>状況付与（例）</a:t>
            </a:r>
          </a:p>
        </p:txBody>
      </p:sp>
    </p:spTree>
    <p:extLst>
      <p:ext uri="{BB962C8B-B14F-4D97-AF65-F5344CB8AC3E}">
        <p14:creationId xmlns:p14="http://schemas.microsoft.com/office/powerpoint/2010/main" val="30467676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4FB6-EC55-A9BF-447F-AB0D6444274B}"/>
            </a:ext>
          </a:extLst>
        </p:cNvPr>
        <p:cNvGrpSpPr/>
        <p:nvPr/>
      </p:nvGrpSpPr>
      <p:grpSpPr>
        <a:xfrm>
          <a:off x="0" y="0"/>
          <a:ext cx="0" cy="0"/>
          <a:chOff x="0" y="0"/>
          <a:chExt cx="0" cy="0"/>
        </a:xfrm>
      </p:grpSpPr>
      <p:sp>
        <p:nvSpPr>
          <p:cNvPr id="39" name="正方形/長方形 38">
            <a:extLst>
              <a:ext uri="{FF2B5EF4-FFF2-40B4-BE49-F238E27FC236}">
                <a16:creationId xmlns:a16="http://schemas.microsoft.com/office/drawing/2014/main" id="{9A85D938-9377-4013-918D-4CC0F03EC773}"/>
              </a:ext>
            </a:extLst>
          </p:cNvPr>
          <p:cNvSpPr/>
          <p:nvPr/>
        </p:nvSpPr>
        <p:spPr bwMode="auto">
          <a:xfrm>
            <a:off x="10424020" y="3130174"/>
            <a:ext cx="1246772" cy="3240360"/>
          </a:xfrm>
          <a:prstGeom prst="rect">
            <a:avLst/>
          </a:prstGeom>
          <a:solidFill>
            <a:srgbClr val="FFFF00"/>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sp>
        <p:nvSpPr>
          <p:cNvPr id="19" name="正方形/長方形 18">
            <a:extLst>
              <a:ext uri="{FF2B5EF4-FFF2-40B4-BE49-F238E27FC236}">
                <a16:creationId xmlns:a16="http://schemas.microsoft.com/office/drawing/2014/main" id="{CA7CEA91-158F-CD90-7DFA-4FE3E5E7E3D5}"/>
              </a:ext>
            </a:extLst>
          </p:cNvPr>
          <p:cNvSpPr/>
          <p:nvPr/>
        </p:nvSpPr>
        <p:spPr bwMode="auto">
          <a:xfrm>
            <a:off x="1403673" y="2608264"/>
            <a:ext cx="2659062" cy="1347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1" name="フリーフォーム 20">
            <a:extLst>
              <a:ext uri="{FF2B5EF4-FFF2-40B4-BE49-F238E27FC236}">
                <a16:creationId xmlns:a16="http://schemas.microsoft.com/office/drawing/2014/main" id="{22421FA7-FD01-C862-CAA3-ED91FF53EA23}"/>
              </a:ext>
            </a:extLst>
          </p:cNvPr>
          <p:cNvSpPr/>
          <p:nvPr/>
        </p:nvSpPr>
        <p:spPr>
          <a:xfrm rot="10981519" flipH="1" flipV="1">
            <a:off x="3895745" y="1794957"/>
            <a:ext cx="947221" cy="576262"/>
          </a:xfrm>
          <a:custGeom>
            <a:avLst/>
            <a:gdLst>
              <a:gd name="connsiteX0" fmla="*/ 1438275 w 1447800"/>
              <a:gd name="connsiteY0" fmla="*/ 0 h 771525"/>
              <a:gd name="connsiteX1" fmla="*/ 0 w 1447800"/>
              <a:gd name="connsiteY1" fmla="*/ 771525 h 771525"/>
              <a:gd name="connsiteX2" fmla="*/ 1447800 w 1447800"/>
              <a:gd name="connsiteY2" fmla="*/ 514350 h 771525"/>
              <a:gd name="connsiteX3" fmla="*/ 1438275 w 1447800"/>
              <a:gd name="connsiteY3" fmla="*/ 0 h 771525"/>
            </a:gdLst>
            <a:ahLst/>
            <a:cxnLst>
              <a:cxn ang="0">
                <a:pos x="connsiteX0" y="connsiteY0"/>
              </a:cxn>
              <a:cxn ang="0">
                <a:pos x="connsiteX1" y="connsiteY1"/>
              </a:cxn>
              <a:cxn ang="0">
                <a:pos x="connsiteX2" y="connsiteY2"/>
              </a:cxn>
              <a:cxn ang="0">
                <a:pos x="connsiteX3" y="connsiteY3"/>
              </a:cxn>
            </a:cxnLst>
            <a:rect l="l" t="t" r="r" b="b"/>
            <a:pathLst>
              <a:path w="1447800" h="771525">
                <a:moveTo>
                  <a:pt x="1438275" y="0"/>
                </a:moveTo>
                <a:lnTo>
                  <a:pt x="0" y="771525"/>
                </a:lnTo>
                <a:lnTo>
                  <a:pt x="1447800" y="514350"/>
                </a:lnTo>
                <a:lnTo>
                  <a:pt x="1438275" y="0"/>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3" name="角丸四角形 22">
            <a:extLst>
              <a:ext uri="{FF2B5EF4-FFF2-40B4-BE49-F238E27FC236}">
                <a16:creationId xmlns:a16="http://schemas.microsoft.com/office/drawing/2014/main" id="{39F3906B-5775-3724-D194-B1B1690A3B22}"/>
              </a:ext>
            </a:extLst>
          </p:cNvPr>
          <p:cNvSpPr/>
          <p:nvPr/>
        </p:nvSpPr>
        <p:spPr>
          <a:xfrm>
            <a:off x="4757910" y="833142"/>
            <a:ext cx="5347068" cy="2438331"/>
          </a:xfrm>
          <a:prstGeom prst="roundRect">
            <a:avLst>
              <a:gd name="adj" fmla="val 11238"/>
            </a:avLst>
          </a:prstGeom>
          <a:noFill/>
          <a:ln w="44450">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1271" name="テキスト ボックス 12">
            <a:extLst>
              <a:ext uri="{FF2B5EF4-FFF2-40B4-BE49-F238E27FC236}">
                <a16:creationId xmlns:a16="http://schemas.microsoft.com/office/drawing/2014/main" id="{D5809CBE-1E18-C793-EB53-81E26707C7FD}"/>
              </a:ext>
            </a:extLst>
          </p:cNvPr>
          <p:cNvSpPr txBox="1">
            <a:spLocks noChangeArrowheads="1"/>
          </p:cNvSpPr>
          <p:nvPr/>
        </p:nvSpPr>
        <p:spPr bwMode="auto">
          <a:xfrm>
            <a:off x="4976222" y="917920"/>
            <a:ext cx="4899945" cy="2586212"/>
          </a:xfrm>
          <a:prstGeom prst="rect">
            <a:avLst/>
          </a:prstGeom>
          <a:noFill/>
          <a:ln w="9525">
            <a:noFill/>
            <a:miter lim="800000"/>
            <a:headEnd/>
            <a:tailEnd/>
          </a:ln>
        </p:spPr>
        <p:txBody>
          <a:bodyPr wrap="square" lIns="0" tIns="36000" rIns="0" bIns="36000">
            <a:spAutoFit/>
          </a:bodyPr>
          <a:lstStyle/>
          <a:p>
            <a:pPr indent="84138">
              <a:lnSpc>
                <a:spcPts val="2800"/>
              </a:lnSpc>
            </a:pPr>
            <a:r>
              <a:rPr lang="ja-JP" altLang="en-US" sz="2200" b="1" dirty="0">
                <a:solidFill>
                  <a:srgbClr val="FF0000"/>
                </a:solidFill>
                <a:effectLst>
                  <a:outerShdw blurRad="38100" dist="38100" dir="2700000" algn="tl">
                    <a:srgbClr val="000000">
                      <a:alpha val="43137"/>
                    </a:srgbClr>
                  </a:outerShdw>
                </a:effectLst>
                <a:latin typeface="メイリオ" pitchFamily="50" charset="-128"/>
                <a:ea typeface="メイリオ" pitchFamily="50" charset="-128"/>
              </a:rPr>
              <a:t>大型で非常に強い勢力を持つ台風が</a:t>
            </a:r>
            <a:endParaRPr lang="en-US" altLang="ja-JP" sz="2200" b="1" dirty="0">
              <a:solidFill>
                <a:srgbClr val="FF0000"/>
              </a:solidFill>
              <a:effectLst>
                <a:outerShdw blurRad="38100" dist="38100" dir="2700000" algn="tl">
                  <a:srgbClr val="000000">
                    <a:alpha val="43137"/>
                  </a:srgbClr>
                </a:outerShdw>
              </a:effectLst>
              <a:latin typeface="メイリオ" pitchFamily="50" charset="-128"/>
              <a:ea typeface="メイリオ" pitchFamily="50" charset="-128"/>
            </a:endParaRPr>
          </a:p>
          <a:p>
            <a:pPr indent="84138">
              <a:lnSpc>
                <a:spcPts val="2800"/>
              </a:lnSpc>
            </a:pPr>
            <a:r>
              <a:rPr lang="ja-JP" altLang="en-US" sz="2200" b="1" dirty="0">
                <a:solidFill>
                  <a:srgbClr val="FF0000"/>
                </a:solidFill>
                <a:effectLst>
                  <a:outerShdw blurRad="38100" dist="38100" dir="2700000" algn="tl">
                    <a:srgbClr val="000000">
                      <a:alpha val="43137"/>
                    </a:srgbClr>
                  </a:outerShdw>
                </a:effectLst>
                <a:latin typeface="メイリオ" pitchFamily="50" charset="-128"/>
                <a:ea typeface="メイリオ" pitchFamily="50" charset="-128"/>
              </a:rPr>
              <a:t>接近中、数日中に上陸の恐れあり。</a:t>
            </a:r>
            <a:endParaRPr lang="en-US" altLang="ja-JP" sz="2200" dirty="0">
              <a:effectLst>
                <a:outerShdw blurRad="38100" dist="38100" dir="2700000" algn="tl">
                  <a:srgbClr val="000000">
                    <a:alpha val="43137"/>
                  </a:srgbClr>
                </a:outerShdw>
              </a:effectLst>
              <a:latin typeface="メイリオ" pitchFamily="50" charset="-128"/>
              <a:ea typeface="メイリオ" pitchFamily="50" charset="-128"/>
            </a:endParaRPr>
          </a:p>
          <a:p>
            <a:pPr indent="84138">
              <a:lnSpc>
                <a:spcPts val="2800"/>
              </a:lnSpc>
            </a:pPr>
            <a:r>
              <a:rPr lang="ja-JP" altLang="en-US" sz="2200" dirty="0">
                <a:latin typeface="メイリオ" pitchFamily="50" charset="-128"/>
                <a:ea typeface="メイリオ" pitchFamily="50" charset="-128"/>
              </a:rPr>
              <a:t>福島県では、</a:t>
            </a:r>
            <a:endParaRPr lang="en-US" altLang="ja-JP" sz="2200" dirty="0">
              <a:latin typeface="メイリオ" pitchFamily="50" charset="-128"/>
              <a:ea typeface="メイリオ" pitchFamily="50" charset="-128"/>
            </a:endParaRPr>
          </a:p>
          <a:p>
            <a:pPr indent="84138">
              <a:lnSpc>
                <a:spcPts val="2800"/>
              </a:lnSpc>
            </a:pPr>
            <a:r>
              <a:rPr lang="ja-JP" altLang="en-US" sz="2200" dirty="0">
                <a:solidFill>
                  <a:schemeClr val="bg1"/>
                </a:solidFill>
                <a:highlight>
                  <a:srgbClr val="FF0000"/>
                </a:highlight>
                <a:latin typeface="メイリオ" pitchFamily="50" charset="-128"/>
                <a:ea typeface="メイリオ" pitchFamily="50" charset="-128"/>
              </a:rPr>
              <a:t>週末の１０月</a:t>
            </a:r>
            <a:r>
              <a:rPr lang="en-US" altLang="ja-JP" sz="2200" dirty="0">
                <a:solidFill>
                  <a:schemeClr val="bg1"/>
                </a:solidFill>
                <a:highlight>
                  <a:srgbClr val="FF0000"/>
                </a:highlight>
                <a:latin typeface="メイリオ" pitchFamily="50" charset="-128"/>
                <a:ea typeface="メイリオ" pitchFamily="50" charset="-128"/>
              </a:rPr>
              <a:t>5</a:t>
            </a:r>
            <a:r>
              <a:rPr lang="ja-JP" altLang="en-US" sz="2200" dirty="0">
                <a:solidFill>
                  <a:schemeClr val="bg1"/>
                </a:solidFill>
                <a:highlight>
                  <a:srgbClr val="FF0000"/>
                </a:highlight>
                <a:latin typeface="メイリオ" pitchFamily="50" charset="-128"/>
                <a:ea typeface="メイリオ" pitchFamily="50" charset="-128"/>
              </a:rPr>
              <a:t>日（土）昼頃から、</a:t>
            </a:r>
            <a:endParaRPr lang="en-US" altLang="ja-JP" sz="2200" dirty="0">
              <a:solidFill>
                <a:schemeClr val="bg1"/>
              </a:solidFill>
              <a:highlight>
                <a:srgbClr val="FF0000"/>
              </a:highlight>
              <a:latin typeface="メイリオ" pitchFamily="50" charset="-128"/>
              <a:ea typeface="メイリオ" pitchFamily="50" charset="-128"/>
            </a:endParaRPr>
          </a:p>
          <a:p>
            <a:pPr indent="84138">
              <a:lnSpc>
                <a:spcPts val="2800"/>
              </a:lnSpc>
            </a:pPr>
            <a:r>
              <a:rPr lang="ja-JP" altLang="en-US" sz="2200" dirty="0">
                <a:solidFill>
                  <a:schemeClr val="bg1"/>
                </a:solidFill>
                <a:highlight>
                  <a:srgbClr val="FF0000"/>
                </a:highlight>
                <a:latin typeface="メイリオ" pitchFamily="50" charset="-128"/>
                <a:ea typeface="メイリオ" pitchFamily="50" charset="-128"/>
              </a:rPr>
              <a:t>翌日</a:t>
            </a:r>
            <a:r>
              <a:rPr lang="en-US" altLang="ja-JP" sz="2200" dirty="0">
                <a:solidFill>
                  <a:schemeClr val="bg1"/>
                </a:solidFill>
                <a:highlight>
                  <a:srgbClr val="FF0000"/>
                </a:highlight>
                <a:latin typeface="メイリオ" pitchFamily="50" charset="-128"/>
                <a:ea typeface="メイリオ" pitchFamily="50" charset="-128"/>
              </a:rPr>
              <a:t>6</a:t>
            </a:r>
            <a:r>
              <a:rPr lang="ja-JP" altLang="en-US" sz="2200" dirty="0">
                <a:solidFill>
                  <a:schemeClr val="bg1"/>
                </a:solidFill>
                <a:highlight>
                  <a:srgbClr val="FF0000"/>
                </a:highlight>
                <a:latin typeface="メイリオ" pitchFamily="50" charset="-128"/>
                <a:ea typeface="メイリオ" pitchFamily="50" charset="-128"/>
              </a:rPr>
              <a:t>日（日）昼頃にかけ、非常に</a:t>
            </a:r>
            <a:endParaRPr lang="en-US" altLang="ja-JP" sz="2200" dirty="0">
              <a:solidFill>
                <a:schemeClr val="bg1"/>
              </a:solidFill>
              <a:highlight>
                <a:srgbClr val="FF0000"/>
              </a:highlight>
              <a:latin typeface="メイリオ" pitchFamily="50" charset="-128"/>
              <a:ea typeface="メイリオ" pitchFamily="50" charset="-128"/>
            </a:endParaRPr>
          </a:p>
          <a:p>
            <a:pPr indent="84138">
              <a:lnSpc>
                <a:spcPts val="2800"/>
              </a:lnSpc>
            </a:pPr>
            <a:r>
              <a:rPr lang="ja-JP" altLang="en-US" sz="2200" dirty="0">
                <a:solidFill>
                  <a:schemeClr val="bg1"/>
                </a:solidFill>
                <a:highlight>
                  <a:srgbClr val="FF0000"/>
                </a:highlight>
                <a:latin typeface="メイリオ" pitchFamily="50" charset="-128"/>
                <a:ea typeface="メイリオ" pitchFamily="50" charset="-128"/>
              </a:rPr>
              <a:t>激しい雨が降るおそれがあります。</a:t>
            </a:r>
            <a:endParaRPr lang="en-US" altLang="ja-JP" sz="2200" dirty="0">
              <a:latin typeface="メイリオ" pitchFamily="50" charset="-128"/>
              <a:ea typeface="メイリオ" pitchFamily="50" charset="-128"/>
            </a:endParaRPr>
          </a:p>
          <a:p>
            <a:pPr indent="84138">
              <a:lnSpc>
                <a:spcPts val="2800"/>
              </a:lnSpc>
            </a:pPr>
            <a:endParaRPr lang="ja-JP" altLang="en-US" sz="2200" dirty="0">
              <a:latin typeface="メイリオ" pitchFamily="50" charset="-128"/>
              <a:ea typeface="メイリオ" pitchFamily="50" charset="-128"/>
            </a:endParaRPr>
          </a:p>
        </p:txBody>
      </p:sp>
      <p:grpSp>
        <p:nvGrpSpPr>
          <p:cNvPr id="4" name="グループ化 3">
            <a:extLst>
              <a:ext uri="{FF2B5EF4-FFF2-40B4-BE49-F238E27FC236}">
                <a16:creationId xmlns:a16="http://schemas.microsoft.com/office/drawing/2014/main" id="{E1A4D121-C5D6-3F42-64A3-165D21F6993D}"/>
              </a:ext>
            </a:extLst>
          </p:cNvPr>
          <p:cNvGrpSpPr/>
          <p:nvPr/>
        </p:nvGrpSpPr>
        <p:grpSpPr>
          <a:xfrm>
            <a:off x="404096" y="2439584"/>
            <a:ext cx="4470573" cy="4040785"/>
            <a:chOff x="1127449" y="1618647"/>
            <a:chExt cx="3197225" cy="2889853"/>
          </a:xfrm>
        </p:grpSpPr>
        <p:pic>
          <p:nvPicPr>
            <p:cNvPr id="11266" name="図 17" descr="テレビ正面.png">
              <a:extLst>
                <a:ext uri="{FF2B5EF4-FFF2-40B4-BE49-F238E27FC236}">
                  <a16:creationId xmlns:a16="http://schemas.microsoft.com/office/drawing/2014/main" id="{F032D923-5A69-6B07-A5B8-B9A468A897D8}"/>
                </a:ext>
              </a:extLst>
            </p:cNvPr>
            <p:cNvPicPr>
              <a:picLocks noChangeAspect="1"/>
            </p:cNvPicPr>
            <p:nvPr/>
          </p:nvPicPr>
          <p:blipFill>
            <a:blip r:embed="rId3"/>
            <a:srcRect l="13959" t="24435" r="14485" b="23207"/>
            <a:stretch>
              <a:fillRect/>
            </a:stretch>
          </p:blipFill>
          <p:spPr bwMode="auto">
            <a:xfrm>
              <a:off x="1127449" y="2349500"/>
              <a:ext cx="3197225" cy="2159000"/>
            </a:xfrm>
            <a:prstGeom prst="rect">
              <a:avLst/>
            </a:prstGeom>
            <a:noFill/>
            <a:ln w="9525">
              <a:noFill/>
              <a:miter lim="800000"/>
              <a:headEnd/>
              <a:tailEnd/>
            </a:ln>
          </p:spPr>
        </p:pic>
        <p:pic>
          <p:nvPicPr>
            <p:cNvPr id="11268" name="図 19" descr="ニュース番組.png">
              <a:extLst>
                <a:ext uri="{FF2B5EF4-FFF2-40B4-BE49-F238E27FC236}">
                  <a16:creationId xmlns:a16="http://schemas.microsoft.com/office/drawing/2014/main" id="{16CDE1AF-40E9-AF44-E4FE-B5BDDABCE707}"/>
                </a:ext>
              </a:extLst>
            </p:cNvPr>
            <p:cNvPicPr>
              <a:picLocks noChangeAspect="1"/>
            </p:cNvPicPr>
            <p:nvPr/>
          </p:nvPicPr>
          <p:blipFill>
            <a:blip r:embed="rId4"/>
            <a:srcRect l="6804" t="35155" r="6804" b="17010"/>
            <a:stretch>
              <a:fillRect/>
            </a:stretch>
          </p:blipFill>
          <p:spPr bwMode="auto">
            <a:xfrm>
              <a:off x="1386210" y="2601913"/>
              <a:ext cx="2679700" cy="1370012"/>
            </a:xfrm>
            <a:prstGeom prst="rect">
              <a:avLst/>
            </a:prstGeom>
            <a:noFill/>
            <a:ln w="9525">
              <a:noFill/>
              <a:miter lim="800000"/>
              <a:headEnd/>
              <a:tailEnd/>
            </a:ln>
          </p:spPr>
        </p:pic>
        <p:sp>
          <p:nvSpPr>
            <p:cNvPr id="15" name="テキスト ボックス 15">
              <a:extLst>
                <a:ext uri="{FF2B5EF4-FFF2-40B4-BE49-F238E27FC236}">
                  <a16:creationId xmlns:a16="http://schemas.microsoft.com/office/drawing/2014/main" id="{8C4B8B12-9CB1-0577-53A8-78EFB3A1088C}"/>
                </a:ext>
              </a:extLst>
            </p:cNvPr>
            <p:cNvSpPr txBox="1">
              <a:spLocks noChangeArrowheads="1"/>
            </p:cNvSpPr>
            <p:nvPr/>
          </p:nvSpPr>
          <p:spPr bwMode="auto">
            <a:xfrm>
              <a:off x="1304455" y="1618647"/>
              <a:ext cx="2858472" cy="651905"/>
            </a:xfrm>
            <a:prstGeom prst="rect">
              <a:avLst/>
            </a:prstGeom>
            <a:solidFill>
              <a:schemeClr val="accent5">
                <a:lumMod val="20000"/>
                <a:lumOff val="80000"/>
              </a:schemeClr>
            </a:solidFill>
            <a:ln w="25400">
              <a:noFill/>
              <a:miter lim="800000"/>
              <a:headEnd/>
              <a:tailEnd/>
            </a:ln>
          </p:spPr>
          <p:txBody>
            <a:bodyPr wrap="square" tIns="36000" bIns="0">
              <a:spAutoFit/>
            </a:bodyPr>
            <a:lstStyle/>
            <a:p>
              <a:pPr algn="ctr" eaLnBrk="1" fontAlgn="t" hangingPunct="1">
                <a:defRPr/>
              </a:pPr>
              <a:r>
                <a:rPr lang="ja-JP" altLang="en-US" sz="4000" dirty="0">
                  <a:solidFill>
                    <a:schemeClr val="accent6">
                      <a:lumMod val="75000"/>
                    </a:schemeClr>
                  </a:solidFill>
                  <a:latin typeface="メイリオ" pitchFamily="50" charset="-128"/>
                  <a:ea typeface="メイリオ" pitchFamily="50" charset="-128"/>
                </a:rPr>
                <a:t>ニュース</a:t>
              </a:r>
            </a:p>
          </p:txBody>
        </p:sp>
      </p:grpSp>
      <p:sp>
        <p:nvSpPr>
          <p:cNvPr id="11275" name="正方形/長方形 2">
            <a:extLst>
              <a:ext uri="{FF2B5EF4-FFF2-40B4-BE49-F238E27FC236}">
                <a16:creationId xmlns:a16="http://schemas.microsoft.com/office/drawing/2014/main" id="{6EF6E7CA-6764-8442-BBAA-5706B8F1C146}"/>
              </a:ext>
            </a:extLst>
          </p:cNvPr>
          <p:cNvSpPr>
            <a:spLocks noChangeArrowheads="1"/>
          </p:cNvSpPr>
          <p:nvPr/>
        </p:nvSpPr>
        <p:spPr bwMode="auto">
          <a:xfrm>
            <a:off x="1853440" y="714079"/>
            <a:ext cx="2401509" cy="1200329"/>
          </a:xfrm>
          <a:prstGeom prst="rect">
            <a:avLst/>
          </a:prstGeom>
          <a:noFill/>
          <a:ln w="9525">
            <a:solidFill>
              <a:schemeClr val="tx1"/>
            </a:solidFill>
            <a:miter lim="800000"/>
            <a:headEnd/>
            <a:tailEnd/>
          </a:ln>
        </p:spPr>
        <p:txBody>
          <a:bodyPr wrap="square">
            <a:spAutoFit/>
          </a:bodyPr>
          <a:lstStyle/>
          <a:p>
            <a:pPr eaLnBrk="1" hangingPunct="1"/>
            <a:r>
              <a:rPr kumimoji="0" lang="ja-JP" altLang="en-US" sz="2400" b="1" dirty="0">
                <a:latin typeface="メイリオ" pitchFamily="50" charset="-128"/>
                <a:ea typeface="メイリオ" pitchFamily="50" charset="-128"/>
                <a:cs typeface="ヒラギノ角ゴ ProN W6"/>
              </a:rPr>
              <a:t>警戒レベル１：災害への心構えを高める</a:t>
            </a:r>
            <a:endParaRPr kumimoji="0" lang="en-US" altLang="ja-JP" sz="2400" b="1" dirty="0">
              <a:latin typeface="メイリオ" pitchFamily="50" charset="-128"/>
              <a:ea typeface="メイリオ" pitchFamily="50" charset="-128"/>
              <a:cs typeface="ヒラギノ角ゴ ProN W6"/>
            </a:endParaRPr>
          </a:p>
        </p:txBody>
      </p:sp>
      <p:sp>
        <p:nvSpPr>
          <p:cNvPr id="14" name="角丸四角形 13">
            <a:extLst>
              <a:ext uri="{FF2B5EF4-FFF2-40B4-BE49-F238E27FC236}">
                <a16:creationId xmlns:a16="http://schemas.microsoft.com/office/drawing/2014/main" id="{4F994F67-0533-EFE0-60DF-3A931E605E53}"/>
              </a:ext>
            </a:extLst>
          </p:cNvPr>
          <p:cNvSpPr>
            <a:spLocks noChangeAspect="1"/>
          </p:cNvSpPr>
          <p:nvPr/>
        </p:nvSpPr>
        <p:spPr bwMode="auto">
          <a:xfrm>
            <a:off x="670561" y="20786"/>
            <a:ext cx="9544024" cy="6754348"/>
          </a:xfrm>
          <a:prstGeom prst="roundRect">
            <a:avLst>
              <a:gd name="adj" fmla="val 4000"/>
            </a:avLst>
          </a:prstGeom>
          <a:noFill/>
          <a:ln w="63500" cap="flat" cmpd="sng" algn="ctr">
            <a:solidFill>
              <a:schemeClr val="accent6">
                <a:lumMod val="60000"/>
                <a:lumOff val="40000"/>
              </a:schemeClr>
            </a:solidFill>
            <a:prstDash val="solid"/>
            <a:round/>
            <a:headEnd type="none" w="med" len="med"/>
            <a:tailEnd type="none" w="med" len="med"/>
          </a:ln>
          <a:effectLst/>
        </p:spPr>
        <p:txBody>
          <a:bodyPr/>
          <a:lstStyle/>
          <a:p>
            <a:pPr algn="ctr" eaLnBrk="1" hangingPunct="1">
              <a:defRPr/>
            </a:pPr>
            <a:endParaRPr kumimoji="0" lang="ja-JP" altLang="en-US">
              <a:latin typeface="Gill Sans" charset="0"/>
              <a:ea typeface="ヒラギノ角ゴ ProN W3" charset="0"/>
              <a:cs typeface="ヒラギノ角ゴ ProN W3" charset="0"/>
              <a:sym typeface="Gill Sans" charset="0"/>
            </a:endParaRPr>
          </a:p>
        </p:txBody>
      </p:sp>
      <p:sp>
        <p:nvSpPr>
          <p:cNvPr id="30" name="テキスト ボックス 29">
            <a:extLst>
              <a:ext uri="{FF2B5EF4-FFF2-40B4-BE49-F238E27FC236}">
                <a16:creationId xmlns:a16="http://schemas.microsoft.com/office/drawing/2014/main" id="{69578440-C73E-5C7B-332B-5D3DBDEAC61A}"/>
              </a:ext>
            </a:extLst>
          </p:cNvPr>
          <p:cNvSpPr txBox="1"/>
          <p:nvPr/>
        </p:nvSpPr>
        <p:spPr>
          <a:xfrm>
            <a:off x="917903" y="166908"/>
            <a:ext cx="3980577" cy="461665"/>
          </a:xfrm>
          <a:prstGeom prst="rect">
            <a:avLst/>
          </a:prstGeom>
          <a:solidFill>
            <a:schemeClr val="bg1"/>
          </a:solidFill>
          <a:ln w="63500">
            <a:solidFill>
              <a:schemeClr val="accent6">
                <a:lumMod val="60000"/>
                <a:lumOff val="40000"/>
              </a:schemeClr>
            </a:solidFill>
          </a:ln>
        </p:spPr>
        <p:txBody>
          <a:bodyPr wrap="none" rtlCol="0">
            <a:spAutoFit/>
          </a:bodyPr>
          <a:lstStyle/>
          <a:p>
            <a:pPr algn="r" fontAlgn="t"/>
            <a:r>
              <a:rPr lang="ja-JP" altLang="en-US" sz="2400" dirty="0">
                <a:latin typeface="メイリオ" pitchFamily="50" charset="-128"/>
                <a:ea typeface="メイリオ" pitchFamily="50" charset="-128"/>
              </a:rPr>
              <a:t>状況付与（</a:t>
            </a:r>
            <a:r>
              <a:rPr lang="ja-JP" altLang="en-US" sz="2400" b="1" dirty="0">
                <a:latin typeface="メイリオ" pitchFamily="50" charset="-128"/>
                <a:ea typeface="メイリオ" pitchFamily="50" charset="-128"/>
              </a:rPr>
              <a:t>警戒</a:t>
            </a:r>
            <a:r>
              <a:rPr lang="ja-JP" altLang="en-US" sz="2400" b="1">
                <a:latin typeface="メイリオ" pitchFamily="50" charset="-128"/>
                <a:ea typeface="メイリオ" pitchFamily="50" charset="-128"/>
              </a:rPr>
              <a:t>レベル１ </a:t>
            </a:r>
            <a:r>
              <a:rPr lang="ja-JP" altLang="en-US" sz="2400" dirty="0">
                <a:latin typeface="メイリオ" pitchFamily="50" charset="-128"/>
                <a:ea typeface="メイリオ" pitchFamily="50" charset="-128"/>
              </a:rPr>
              <a:t>）</a:t>
            </a:r>
          </a:p>
        </p:txBody>
      </p:sp>
      <p:sp>
        <p:nvSpPr>
          <p:cNvPr id="2" name="テキスト ボックス 1">
            <a:extLst>
              <a:ext uri="{FF2B5EF4-FFF2-40B4-BE49-F238E27FC236}">
                <a16:creationId xmlns:a16="http://schemas.microsoft.com/office/drawing/2014/main" id="{CF0EEAEB-A79C-A0AC-B98A-C0A3B373A98E}"/>
              </a:ext>
            </a:extLst>
          </p:cNvPr>
          <p:cNvSpPr txBox="1">
            <a:spLocks noChangeArrowheads="1"/>
          </p:cNvSpPr>
          <p:nvPr/>
        </p:nvSpPr>
        <p:spPr bwMode="auto">
          <a:xfrm>
            <a:off x="5074763" y="82867"/>
            <a:ext cx="4055919" cy="707886"/>
          </a:xfrm>
          <a:prstGeom prst="rect">
            <a:avLst/>
          </a:prstGeom>
          <a:solidFill>
            <a:schemeClr val="accent6">
              <a:lumMod val="20000"/>
              <a:lumOff val="80000"/>
            </a:schemeClr>
          </a:solidFill>
          <a:ln w="9525">
            <a:noFill/>
            <a:miter lim="800000"/>
            <a:headEnd/>
            <a:tailEnd/>
          </a:ln>
        </p:spPr>
        <p:txBody>
          <a:bodyPr wrap="none">
            <a:spAutoFit/>
          </a:bodyPr>
          <a:lstStyle/>
          <a:p>
            <a:pPr eaLnBrk="1" fontAlgn="t" hangingPunct="1">
              <a:defRPr/>
            </a:pPr>
            <a:r>
              <a:rPr lang="en-US" altLang="ja-JP" sz="4000" dirty="0">
                <a:latin typeface="メイリオ" pitchFamily="50" charset="-128"/>
                <a:ea typeface="メイリオ" pitchFamily="50" charset="-128"/>
              </a:rPr>
              <a:t> 10</a:t>
            </a:r>
            <a:r>
              <a:rPr lang="ja-JP" altLang="en-US" sz="4000" dirty="0">
                <a:latin typeface="メイリオ" pitchFamily="50" charset="-128"/>
                <a:ea typeface="メイリオ" pitchFamily="50" charset="-128"/>
              </a:rPr>
              <a:t>月 </a:t>
            </a:r>
            <a:r>
              <a:rPr lang="en-US" altLang="ja-JP" sz="4000" dirty="0">
                <a:latin typeface="メイリオ" pitchFamily="50" charset="-128"/>
                <a:ea typeface="メイリオ" pitchFamily="50" charset="-128"/>
              </a:rPr>
              <a:t>2</a:t>
            </a:r>
            <a:r>
              <a:rPr lang="ja-JP" altLang="en-US" sz="4000" dirty="0">
                <a:latin typeface="メイリオ" pitchFamily="50" charset="-128"/>
                <a:ea typeface="メイリオ" pitchFamily="50" charset="-128"/>
              </a:rPr>
              <a:t>日（水）</a:t>
            </a:r>
          </a:p>
        </p:txBody>
      </p:sp>
      <p:sp>
        <p:nvSpPr>
          <p:cNvPr id="8" name="山形 23">
            <a:extLst>
              <a:ext uri="{FF2B5EF4-FFF2-40B4-BE49-F238E27FC236}">
                <a16:creationId xmlns:a16="http://schemas.microsoft.com/office/drawing/2014/main" id="{CF3A5907-DF0E-F391-79EF-E4071FDD4FCC}"/>
              </a:ext>
            </a:extLst>
          </p:cNvPr>
          <p:cNvSpPr/>
          <p:nvPr/>
        </p:nvSpPr>
        <p:spPr bwMode="auto">
          <a:xfrm rot="5400000">
            <a:off x="9291950" y="4563647"/>
            <a:ext cx="3501008" cy="1249528"/>
          </a:xfrm>
          <a:prstGeom prst="chevron">
            <a:avLst>
              <a:gd name="adj" fmla="val 20216"/>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graphicFrame>
        <p:nvGraphicFramePr>
          <p:cNvPr id="10" name="表 9">
            <a:extLst>
              <a:ext uri="{FF2B5EF4-FFF2-40B4-BE49-F238E27FC236}">
                <a16:creationId xmlns:a16="http://schemas.microsoft.com/office/drawing/2014/main" id="{E689BEEB-3590-FBDF-D66E-A586D137BCC1}"/>
              </a:ext>
            </a:extLst>
          </p:cNvPr>
          <p:cNvGraphicFramePr>
            <a:graphicFrameLocks noGrp="1"/>
          </p:cNvGraphicFramePr>
          <p:nvPr/>
        </p:nvGraphicFramePr>
        <p:xfrm>
          <a:off x="10429051" y="77649"/>
          <a:ext cx="1269173" cy="6455280"/>
        </p:xfrm>
        <a:graphic>
          <a:graphicData uri="http://schemas.openxmlformats.org/drawingml/2006/table">
            <a:tbl>
              <a:tblPr firstRow="1" bandRow="1">
                <a:tableStyleId>{0E3FDE45-AF77-4B5C-9715-49D594BDF05E}</a:tableStyleId>
              </a:tblPr>
              <a:tblGrid>
                <a:gridCol w="1269173">
                  <a:extLst>
                    <a:ext uri="{9D8B030D-6E8A-4147-A177-3AD203B41FA5}">
                      <a16:colId xmlns:a16="http://schemas.microsoft.com/office/drawing/2014/main" val="20000"/>
                    </a:ext>
                  </a:extLst>
                </a:gridCol>
              </a:tblGrid>
              <a:tr h="288032">
                <a:tc>
                  <a:txBody>
                    <a:bodyPr/>
                    <a:lstStyle/>
                    <a:p>
                      <a:pPr algn="ctr"/>
                      <a:r>
                        <a:rPr kumimoji="1" lang="en-US" altLang="ja-JP" sz="1600" dirty="0">
                          <a:solidFill>
                            <a:schemeClr val="tx1"/>
                          </a:solidFill>
                          <a:latin typeface="メイリオ" pitchFamily="50" charset="-128"/>
                          <a:ea typeface="メイリオ" pitchFamily="50" charset="-128"/>
                        </a:rPr>
                        <a:t>【</a:t>
                      </a:r>
                      <a:r>
                        <a:rPr kumimoji="1" lang="ja-JP" altLang="en-US" sz="1600" dirty="0">
                          <a:solidFill>
                            <a:schemeClr val="tx1"/>
                          </a:solidFill>
                          <a:latin typeface="メイリオ" pitchFamily="50" charset="-128"/>
                          <a:ea typeface="メイリオ" pitchFamily="50" charset="-128"/>
                        </a:rPr>
                        <a:t>流れ</a:t>
                      </a:r>
                      <a:r>
                        <a:rPr kumimoji="1" lang="en-US" altLang="ja-JP" sz="1600" dirty="0">
                          <a:solidFill>
                            <a:schemeClr val="tx1"/>
                          </a:solidFill>
                          <a:latin typeface="メイリオ" pitchFamily="50" charset="-128"/>
                          <a:ea typeface="メイリオ" pitchFamily="50" charset="-128"/>
                        </a:rPr>
                        <a:t>】</a:t>
                      </a:r>
                      <a:endParaRPr kumimoji="1" lang="ja-JP" altLang="en-US" sz="1600" dirty="0">
                        <a:solidFill>
                          <a:schemeClr val="tx1"/>
                        </a:solidFill>
                        <a:latin typeface="メイリオ" pitchFamily="50" charset="-128"/>
                        <a:ea typeface="メイリオ" pitchFamily="50" charset="-128"/>
                      </a:endParaRPr>
                    </a:p>
                  </a:txBody>
                  <a:tcPr>
                    <a:lnT w="12700" cap="flat" cmpd="sng" algn="ctr">
                      <a:noFill/>
                      <a:prstDash val="solid"/>
                      <a:round/>
                      <a:headEnd type="none" w="med" len="med"/>
                      <a:tailEnd type="none" w="med" len="med"/>
                    </a:lnT>
                  </a:tcPr>
                </a:tc>
                <a:extLst>
                  <a:ext uri="{0D108BD9-81ED-4DB2-BD59-A6C34878D82A}">
                    <a16:rowId xmlns:a16="http://schemas.microsoft.com/office/drawing/2014/main" val="10000"/>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1"/>
                  </a:ext>
                </a:extLst>
              </a:tr>
              <a:tr h="612000">
                <a:tc>
                  <a:txBody>
                    <a:bodyPr/>
                    <a:lstStyle/>
                    <a:p>
                      <a:pPr algn="ctr"/>
                      <a:endParaRPr kumimoji="1" lang="ja-JP" altLang="en-US" sz="1600" dirty="0">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2"/>
                  </a:ext>
                </a:extLst>
              </a:tr>
              <a:tr h="612000">
                <a:tc>
                  <a:txBody>
                    <a:bodyPr/>
                    <a:lstStyle/>
                    <a:p>
                      <a:pPr algn="ctr"/>
                      <a:endParaRPr kumimoji="1" lang="ja-JP" altLang="en-US" sz="1600" dirty="0">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3"/>
                  </a:ext>
                </a:extLst>
              </a:tr>
              <a:tr h="612000">
                <a:tc>
                  <a:txBody>
                    <a:bodyPr/>
                    <a:lstStyle/>
                    <a:p>
                      <a:pPr algn="ctr"/>
                      <a:endParaRPr kumimoji="1" lang="ja-JP" altLang="en-US" sz="1600" dirty="0">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4"/>
                  </a:ext>
                </a:extLst>
              </a:tr>
              <a:tr h="612000">
                <a:tc>
                  <a:txBody>
                    <a:bodyPr/>
                    <a:lstStyle/>
                    <a:p>
                      <a:pPr algn="r"/>
                      <a:endParaRPr kumimoji="1" lang="ja-JP" altLang="en-US" sz="1200" b="1" dirty="0">
                        <a:solidFill>
                          <a:schemeClr val="accent6">
                            <a:lumMod val="60000"/>
                            <a:lumOff val="40000"/>
                          </a:schemeClr>
                        </a:solidFill>
                        <a:latin typeface="メイリオ" pitchFamily="50" charset="-128"/>
                        <a:ea typeface="メイリオ" pitchFamily="50" charset="-128"/>
                      </a:endParaRPr>
                    </a:p>
                  </a:txBody>
                  <a:tcPr marL="0" marR="0">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5"/>
                  </a:ext>
                </a:extLst>
              </a:tr>
              <a:tr h="612000">
                <a:tc>
                  <a:txBody>
                    <a:bodyPr/>
                    <a:lstStyle/>
                    <a:p>
                      <a:pPr algn="ctr"/>
                      <a:endParaRPr kumimoji="1" lang="ja-JP" altLang="en-US" sz="1600" dirty="0">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6"/>
                  </a:ext>
                </a:extLst>
              </a:tr>
              <a:tr h="612000">
                <a:tc>
                  <a:txBody>
                    <a:bodyPr/>
                    <a:lstStyle/>
                    <a:p>
                      <a:pPr algn="ctr"/>
                      <a:endParaRPr kumimoji="1" lang="ja-JP" altLang="en-US" sz="1600" dirty="0">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7"/>
                  </a:ext>
                </a:extLst>
              </a:tr>
              <a:tr h="612000">
                <a:tc>
                  <a:txBody>
                    <a:bodyPr/>
                    <a:lstStyle/>
                    <a:p>
                      <a:pPr algn="ctr"/>
                      <a:endParaRPr kumimoji="1" lang="ja-JP" altLang="en-US" sz="1600" dirty="0">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8"/>
                  </a:ext>
                </a:extLst>
              </a:tr>
              <a:tr h="612000">
                <a:tc>
                  <a:txBody>
                    <a:bodyPr/>
                    <a:lstStyle/>
                    <a:p>
                      <a:pPr algn="r"/>
                      <a:endParaRPr kumimoji="1" lang="ja-JP" altLang="en-US" sz="1200" b="1" dirty="0">
                        <a:solidFill>
                          <a:schemeClr val="accent6">
                            <a:lumMod val="60000"/>
                            <a:lumOff val="40000"/>
                          </a:schemeClr>
                        </a:solidFill>
                        <a:latin typeface="メイリオ" pitchFamily="50" charset="-128"/>
                        <a:ea typeface="メイリオ" pitchFamily="50" charset="-128"/>
                      </a:endParaRPr>
                    </a:p>
                  </a:txBody>
                  <a:tcPr marL="0" marR="0">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9"/>
                  </a:ext>
                </a:extLst>
              </a:tr>
              <a:tr h="612000">
                <a:tc>
                  <a:txBody>
                    <a:bodyPr/>
                    <a:lstStyle/>
                    <a:p>
                      <a:pPr algn="ctr"/>
                      <a:endParaRPr kumimoji="1" lang="ja-JP" altLang="en-US" sz="1600" dirty="0">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sp>
        <p:nvSpPr>
          <p:cNvPr id="31" name="テキスト ボックス 30">
            <a:extLst>
              <a:ext uri="{FF2B5EF4-FFF2-40B4-BE49-F238E27FC236}">
                <a16:creationId xmlns:a16="http://schemas.microsoft.com/office/drawing/2014/main" id="{D3D4F7D4-3366-3A9B-F07F-9D7A98A58048}"/>
              </a:ext>
            </a:extLst>
          </p:cNvPr>
          <p:cNvSpPr txBox="1"/>
          <p:nvPr/>
        </p:nvSpPr>
        <p:spPr>
          <a:xfrm>
            <a:off x="10548115" y="740809"/>
            <a:ext cx="1211330" cy="184666"/>
          </a:xfrm>
          <a:prstGeom prst="rect">
            <a:avLst/>
          </a:prstGeom>
          <a:noFill/>
        </p:spPr>
        <p:txBody>
          <a:bodyPr wrap="square" lIns="0" tIns="0" rIns="0" bIns="0" rtlCol="0">
            <a:spAutoFit/>
          </a:bodyPr>
          <a:lstStyle/>
          <a:p>
            <a:pPr algn="ctr" fontAlgn="t"/>
            <a:r>
              <a:rPr lang="ja-JP" altLang="en-US" sz="1200" b="1" dirty="0">
                <a:latin typeface="メイリオ" pitchFamily="50" charset="-128"/>
                <a:ea typeface="メイリオ" pitchFamily="50" charset="-128"/>
              </a:rPr>
              <a:t>警戒</a:t>
            </a:r>
            <a:r>
              <a:rPr lang="en-US" altLang="ja-JP" sz="1200" b="1" dirty="0">
                <a:latin typeface="メイリオ" pitchFamily="50" charset="-128"/>
                <a:ea typeface="メイリオ" pitchFamily="50" charset="-128"/>
              </a:rPr>
              <a:t>L</a:t>
            </a:r>
            <a:r>
              <a:rPr lang="ja-JP" altLang="en-US" sz="1200" b="1" dirty="0">
                <a:latin typeface="メイリオ" pitchFamily="50" charset="-128"/>
                <a:ea typeface="メイリオ" pitchFamily="50" charset="-128"/>
              </a:rPr>
              <a:t>ｖ</a:t>
            </a:r>
            <a:r>
              <a:rPr lang="en-US" altLang="ja-JP" sz="1200" b="1" dirty="0">
                <a:latin typeface="メイリオ" pitchFamily="50" charset="-128"/>
                <a:ea typeface="メイリオ" pitchFamily="50" charset="-128"/>
              </a:rPr>
              <a:t>.</a:t>
            </a:r>
            <a:r>
              <a:rPr lang="ja-JP" altLang="en-US" sz="1200" b="1" dirty="0">
                <a:latin typeface="メイリオ" pitchFamily="50" charset="-128"/>
                <a:ea typeface="メイリオ" pitchFamily="50" charset="-128"/>
              </a:rPr>
              <a:t>１</a:t>
            </a:r>
            <a:r>
              <a:rPr lang="en-US" altLang="ja-JP" sz="1200" b="1" dirty="0">
                <a:latin typeface="メイリオ" pitchFamily="50" charset="-128"/>
                <a:ea typeface="メイリオ" pitchFamily="50" charset="-128"/>
              </a:rPr>
              <a:t>	</a:t>
            </a:r>
            <a:endParaRPr lang="ja-JP" altLang="en-US" sz="1200" b="1" dirty="0">
              <a:latin typeface="メイリオ" pitchFamily="50" charset="-128"/>
              <a:ea typeface="メイリオ" pitchFamily="50" charset="-128"/>
            </a:endParaRPr>
          </a:p>
        </p:txBody>
      </p:sp>
      <p:sp>
        <p:nvSpPr>
          <p:cNvPr id="32" name="テキスト ボックス 31">
            <a:extLst>
              <a:ext uri="{FF2B5EF4-FFF2-40B4-BE49-F238E27FC236}">
                <a16:creationId xmlns:a16="http://schemas.microsoft.com/office/drawing/2014/main" id="{D6E34B38-1C06-0EAD-530D-87D1DD1DCD84}"/>
              </a:ext>
            </a:extLst>
          </p:cNvPr>
          <p:cNvSpPr txBox="1"/>
          <p:nvPr/>
        </p:nvSpPr>
        <p:spPr>
          <a:xfrm>
            <a:off x="10410694" y="3212956"/>
            <a:ext cx="1278386" cy="184666"/>
          </a:xfrm>
          <a:prstGeom prst="rect">
            <a:avLst/>
          </a:prstGeom>
          <a:noFill/>
        </p:spPr>
        <p:txBody>
          <a:bodyPr wrap="square" lIns="0" tIns="0" rIns="0" bIns="0" rtlCol="0">
            <a:spAutoFit/>
          </a:bodyPr>
          <a:lstStyle/>
          <a:p>
            <a:pPr algn="ctr" fontAlgn="t"/>
            <a:r>
              <a:rPr lang="ja-JP" altLang="en-US" sz="1200" b="1" dirty="0">
                <a:latin typeface="メイリオ" pitchFamily="50" charset="-128"/>
                <a:ea typeface="メイリオ" pitchFamily="50" charset="-128"/>
              </a:rPr>
              <a:t>警戒</a:t>
            </a:r>
            <a:r>
              <a:rPr lang="en-US" altLang="ja-JP" sz="1200" b="1" dirty="0">
                <a:latin typeface="メイリオ" pitchFamily="50" charset="-128"/>
                <a:ea typeface="メイリオ" pitchFamily="50" charset="-128"/>
              </a:rPr>
              <a:t>Lv.</a:t>
            </a:r>
            <a:r>
              <a:rPr lang="ja-JP" altLang="en-US" sz="1200" b="1" dirty="0">
                <a:latin typeface="メイリオ" pitchFamily="50" charset="-128"/>
                <a:ea typeface="メイリオ" pitchFamily="50" charset="-128"/>
              </a:rPr>
              <a:t>２</a:t>
            </a:r>
          </a:p>
        </p:txBody>
      </p:sp>
      <p:sp>
        <p:nvSpPr>
          <p:cNvPr id="33" name="テキスト ボックス 32">
            <a:extLst>
              <a:ext uri="{FF2B5EF4-FFF2-40B4-BE49-F238E27FC236}">
                <a16:creationId xmlns:a16="http://schemas.microsoft.com/office/drawing/2014/main" id="{C40185E6-CD78-48CA-BE7F-2FD6FC824656}"/>
              </a:ext>
            </a:extLst>
          </p:cNvPr>
          <p:cNvSpPr txBox="1"/>
          <p:nvPr/>
        </p:nvSpPr>
        <p:spPr>
          <a:xfrm>
            <a:off x="10298120" y="484125"/>
            <a:ext cx="1278386" cy="184666"/>
          </a:xfrm>
          <a:prstGeom prst="rect">
            <a:avLst/>
          </a:prstGeom>
          <a:noFill/>
        </p:spPr>
        <p:txBody>
          <a:bodyPr wrap="square" lIns="0" tIns="0" rIns="0" bIns="0" rtlCol="0">
            <a:spAutoFit/>
          </a:bodyPr>
          <a:lstStyle/>
          <a:p>
            <a:pPr algn="r"/>
            <a:r>
              <a:rPr lang="en-US" altLang="ja-JP" sz="1200" b="1" dirty="0">
                <a:latin typeface="メイリオ" pitchFamily="50" charset="-128"/>
                <a:ea typeface="メイリオ" pitchFamily="50" charset="-128"/>
              </a:rPr>
              <a:t>10</a:t>
            </a:r>
            <a:r>
              <a:rPr lang="ja-JP" altLang="en-US" sz="1200" b="1" dirty="0">
                <a:latin typeface="メイリオ" pitchFamily="50" charset="-128"/>
                <a:ea typeface="メイリオ" pitchFamily="50" charset="-128"/>
              </a:rPr>
              <a:t>月</a:t>
            </a:r>
            <a:r>
              <a:rPr lang="en-US" altLang="ja-JP" sz="1200" b="1" dirty="0">
                <a:latin typeface="メイリオ" pitchFamily="50" charset="-128"/>
                <a:ea typeface="メイリオ" pitchFamily="50" charset="-128"/>
              </a:rPr>
              <a:t>2</a:t>
            </a:r>
            <a:r>
              <a:rPr lang="ja-JP" altLang="en-US" sz="1200" b="1" dirty="0">
                <a:latin typeface="メイリオ" pitchFamily="50" charset="-128"/>
                <a:ea typeface="メイリオ" pitchFamily="50" charset="-128"/>
              </a:rPr>
              <a:t>日（水）</a:t>
            </a:r>
          </a:p>
        </p:txBody>
      </p:sp>
      <p:sp>
        <p:nvSpPr>
          <p:cNvPr id="35" name="テキスト ボックス 34">
            <a:extLst>
              <a:ext uri="{FF2B5EF4-FFF2-40B4-BE49-F238E27FC236}">
                <a16:creationId xmlns:a16="http://schemas.microsoft.com/office/drawing/2014/main" id="{BEEB026B-6F0C-F6F1-BDD4-B084DD94DFA0}"/>
              </a:ext>
            </a:extLst>
          </p:cNvPr>
          <p:cNvSpPr txBox="1"/>
          <p:nvPr/>
        </p:nvSpPr>
        <p:spPr>
          <a:xfrm>
            <a:off x="10415484" y="2894566"/>
            <a:ext cx="1278386" cy="184666"/>
          </a:xfrm>
          <a:prstGeom prst="rect">
            <a:avLst/>
          </a:prstGeom>
          <a:noFill/>
        </p:spPr>
        <p:txBody>
          <a:bodyPr wrap="square" lIns="0" tIns="0" rIns="0" bIns="0" rtlCol="0">
            <a:spAutoFit/>
          </a:bodyPr>
          <a:lstStyle/>
          <a:p>
            <a:pPr algn="r"/>
            <a:r>
              <a:rPr lang="en-US" altLang="ja-JP" sz="1200" b="1" dirty="0">
                <a:latin typeface="メイリオ" pitchFamily="50" charset="-128"/>
                <a:ea typeface="メイリオ" pitchFamily="50" charset="-128"/>
              </a:rPr>
              <a:t>10</a:t>
            </a:r>
            <a:r>
              <a:rPr lang="ja-JP" altLang="en-US" sz="1200" b="1" dirty="0">
                <a:latin typeface="メイリオ" pitchFamily="50" charset="-128"/>
                <a:ea typeface="メイリオ" pitchFamily="50" charset="-128"/>
              </a:rPr>
              <a:t>月</a:t>
            </a:r>
            <a:r>
              <a:rPr lang="en-US" altLang="ja-JP" sz="1200" b="1" dirty="0">
                <a:latin typeface="メイリオ" pitchFamily="50" charset="-128"/>
                <a:ea typeface="メイリオ" pitchFamily="50" charset="-128"/>
              </a:rPr>
              <a:t>4</a:t>
            </a:r>
            <a:r>
              <a:rPr lang="ja-JP" altLang="en-US" sz="1200" b="1" dirty="0">
                <a:latin typeface="メイリオ" pitchFamily="50" charset="-128"/>
                <a:ea typeface="メイリオ" pitchFamily="50" charset="-128"/>
              </a:rPr>
              <a:t>日（金）</a:t>
            </a:r>
          </a:p>
        </p:txBody>
      </p:sp>
    </p:spTree>
    <p:extLst>
      <p:ext uri="{BB962C8B-B14F-4D97-AF65-F5344CB8AC3E}">
        <p14:creationId xmlns:p14="http://schemas.microsoft.com/office/powerpoint/2010/main" val="296485613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DFED7C-E6E6-0AF8-B533-7696F7F20090}"/>
            </a:ext>
          </a:extLst>
        </p:cNvPr>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51C894BE-12BC-61CF-3BDF-2EBEAA49C4E1}"/>
              </a:ext>
            </a:extLst>
          </p:cNvPr>
          <p:cNvSpPr/>
          <p:nvPr/>
        </p:nvSpPr>
        <p:spPr bwMode="auto">
          <a:xfrm>
            <a:off x="10434653" y="3130174"/>
            <a:ext cx="1246772" cy="3240360"/>
          </a:xfrm>
          <a:prstGeom prst="rect">
            <a:avLst/>
          </a:prstGeom>
          <a:solidFill>
            <a:srgbClr val="FFFF00"/>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grpSp>
        <p:nvGrpSpPr>
          <p:cNvPr id="2" name="グループ化 12">
            <a:extLst>
              <a:ext uri="{FF2B5EF4-FFF2-40B4-BE49-F238E27FC236}">
                <a16:creationId xmlns:a16="http://schemas.microsoft.com/office/drawing/2014/main" id="{8F7FD891-3021-8F0A-57F5-C7A7570DB26B}"/>
              </a:ext>
            </a:extLst>
          </p:cNvPr>
          <p:cNvGrpSpPr>
            <a:grpSpLocks/>
          </p:cNvGrpSpPr>
          <p:nvPr/>
        </p:nvGrpSpPr>
        <p:grpSpPr bwMode="auto">
          <a:xfrm>
            <a:off x="1768105" y="1209848"/>
            <a:ext cx="6726695" cy="1600200"/>
            <a:chOff x="1065213" y="908050"/>
            <a:chExt cx="6726526" cy="1600200"/>
          </a:xfrm>
        </p:grpSpPr>
        <p:sp>
          <p:nvSpPr>
            <p:cNvPr id="12" name="テキスト ボックス 11">
              <a:extLst>
                <a:ext uri="{FF2B5EF4-FFF2-40B4-BE49-F238E27FC236}">
                  <a16:creationId xmlns:a16="http://schemas.microsoft.com/office/drawing/2014/main" id="{45518E2C-F3C3-B0B2-3621-A5902CE36026}"/>
                </a:ext>
              </a:extLst>
            </p:cNvPr>
            <p:cNvSpPr txBox="1">
              <a:spLocks noChangeArrowheads="1"/>
            </p:cNvSpPr>
            <p:nvPr/>
          </p:nvSpPr>
          <p:spPr bwMode="auto">
            <a:xfrm>
              <a:off x="2360580" y="1049338"/>
              <a:ext cx="5431159" cy="707886"/>
            </a:xfrm>
            <a:prstGeom prst="rect">
              <a:avLst/>
            </a:prstGeom>
            <a:solidFill>
              <a:schemeClr val="accent6">
                <a:lumMod val="20000"/>
                <a:lumOff val="80000"/>
              </a:schemeClr>
            </a:solidFill>
            <a:ln w="9525">
              <a:noFill/>
              <a:miter lim="800000"/>
              <a:headEnd/>
              <a:tailEnd/>
            </a:ln>
          </p:spPr>
          <p:txBody>
            <a:bodyPr wrap="none">
              <a:spAutoFit/>
            </a:bodyPr>
            <a:lstStyle/>
            <a:p>
              <a:pPr eaLnBrk="1" fontAlgn="t" hangingPunct="1">
                <a:defRPr/>
              </a:pPr>
              <a:r>
                <a:rPr lang="en-US" altLang="ja-JP" sz="4000" dirty="0">
                  <a:latin typeface="メイリオ" pitchFamily="50" charset="-128"/>
                  <a:ea typeface="メイリオ" pitchFamily="50" charset="-128"/>
                </a:rPr>
                <a:t> 10</a:t>
              </a:r>
              <a:r>
                <a:rPr lang="ja-JP" altLang="en-US" sz="4000" dirty="0">
                  <a:latin typeface="メイリオ" pitchFamily="50" charset="-128"/>
                  <a:ea typeface="メイリオ" pitchFamily="50" charset="-128"/>
                </a:rPr>
                <a:t>月  </a:t>
              </a:r>
              <a:r>
                <a:rPr lang="en-US" altLang="ja-JP" sz="4000" dirty="0">
                  <a:latin typeface="メイリオ" pitchFamily="50" charset="-128"/>
                  <a:ea typeface="メイリオ" pitchFamily="50" charset="-128"/>
                </a:rPr>
                <a:t>2</a:t>
              </a:r>
              <a:r>
                <a:rPr lang="ja-JP" altLang="en-US" sz="4000" dirty="0">
                  <a:latin typeface="メイリオ" pitchFamily="50" charset="-128"/>
                  <a:ea typeface="メイリオ" pitchFamily="50" charset="-128"/>
                </a:rPr>
                <a:t>日（水）</a:t>
              </a:r>
              <a:r>
                <a:rPr lang="ja-JP" altLang="en-US" sz="4000">
                  <a:latin typeface="メイリオ" pitchFamily="50" charset="-128"/>
                  <a:ea typeface="メイリオ" pitchFamily="50" charset="-128"/>
                </a:rPr>
                <a:t>昼 ～</a:t>
              </a:r>
              <a:endParaRPr lang="en-US" altLang="ja-JP" sz="4000" dirty="0">
                <a:latin typeface="メイリオ" pitchFamily="50" charset="-128"/>
                <a:ea typeface="メイリオ" pitchFamily="50" charset="-128"/>
              </a:endParaRPr>
            </a:p>
          </p:txBody>
        </p:sp>
        <p:pic>
          <p:nvPicPr>
            <p:cNvPr id="12295" name="Picture 10">
              <a:extLst>
                <a:ext uri="{FF2B5EF4-FFF2-40B4-BE49-F238E27FC236}">
                  <a16:creationId xmlns:a16="http://schemas.microsoft.com/office/drawing/2014/main" id="{B146CC2F-05C6-7F72-8AFA-929DE618901C}"/>
                </a:ext>
              </a:extLst>
            </p:cNvPr>
            <p:cNvPicPr>
              <a:picLocks noChangeAspect="1" noChangeArrowheads="1"/>
            </p:cNvPicPr>
            <p:nvPr/>
          </p:nvPicPr>
          <p:blipFill>
            <a:blip r:embed="rId3"/>
            <a:srcRect/>
            <a:stretch>
              <a:fillRect/>
            </a:stretch>
          </p:blipFill>
          <p:spPr bwMode="auto">
            <a:xfrm>
              <a:off x="1065213" y="908050"/>
              <a:ext cx="1135062" cy="1600200"/>
            </a:xfrm>
            <a:prstGeom prst="rect">
              <a:avLst/>
            </a:prstGeom>
            <a:noFill/>
            <a:ln w="9525">
              <a:noFill/>
              <a:miter lim="800000"/>
              <a:headEnd/>
              <a:tailEnd/>
            </a:ln>
          </p:spPr>
        </p:pic>
      </p:grpSp>
      <p:sp>
        <p:nvSpPr>
          <p:cNvPr id="10" name="角丸四角形 9">
            <a:extLst>
              <a:ext uri="{FF2B5EF4-FFF2-40B4-BE49-F238E27FC236}">
                <a16:creationId xmlns:a16="http://schemas.microsoft.com/office/drawing/2014/main" id="{DB53D87E-A2B1-15C5-9546-32AD90584596}"/>
              </a:ext>
            </a:extLst>
          </p:cNvPr>
          <p:cNvSpPr>
            <a:spLocks noChangeAspect="1"/>
          </p:cNvSpPr>
          <p:nvPr/>
        </p:nvSpPr>
        <p:spPr bwMode="auto">
          <a:xfrm>
            <a:off x="765545" y="1"/>
            <a:ext cx="9558670" cy="6858000"/>
          </a:xfrm>
          <a:prstGeom prst="roundRect">
            <a:avLst>
              <a:gd name="adj" fmla="val 4000"/>
            </a:avLst>
          </a:prstGeom>
          <a:noFill/>
          <a:ln w="63500" cap="flat" cmpd="sng" algn="ctr">
            <a:solidFill>
              <a:schemeClr val="accent6">
                <a:lumMod val="60000"/>
                <a:lumOff val="40000"/>
              </a:schemeClr>
            </a:solidFill>
            <a:prstDash val="solid"/>
            <a:round/>
            <a:headEnd type="none" w="med" len="med"/>
            <a:tailEnd type="none" w="med" len="med"/>
          </a:ln>
          <a:effectLst/>
        </p:spPr>
        <p:txBody>
          <a:bodyPr/>
          <a:lstStyle/>
          <a:p>
            <a:pPr algn="ctr" eaLnBrk="1" hangingPunct="1">
              <a:defRPr/>
            </a:pPr>
            <a:endParaRPr kumimoji="0" lang="ja-JP" altLang="en-US">
              <a:latin typeface="Gill Sans" charset="0"/>
              <a:ea typeface="ヒラギノ角ゴ ProN W3" charset="0"/>
              <a:cs typeface="ヒラギノ角ゴ ProN W3" charset="0"/>
              <a:sym typeface="Gill Sans" charset="0"/>
            </a:endParaRPr>
          </a:p>
        </p:txBody>
      </p:sp>
      <p:sp>
        <p:nvSpPr>
          <p:cNvPr id="4" name="テキスト ボックス 12">
            <a:extLst>
              <a:ext uri="{FF2B5EF4-FFF2-40B4-BE49-F238E27FC236}">
                <a16:creationId xmlns:a16="http://schemas.microsoft.com/office/drawing/2014/main" id="{31EBED64-1CCD-8644-0168-A4203D89BFA7}"/>
              </a:ext>
            </a:extLst>
          </p:cNvPr>
          <p:cNvSpPr txBox="1">
            <a:spLocks noChangeArrowheads="1"/>
          </p:cNvSpPr>
          <p:nvPr/>
        </p:nvSpPr>
        <p:spPr bwMode="auto">
          <a:xfrm>
            <a:off x="1249231" y="6168887"/>
            <a:ext cx="8435323" cy="584775"/>
          </a:xfrm>
          <a:prstGeom prst="rect">
            <a:avLst/>
          </a:prstGeom>
          <a:noFill/>
          <a:ln w="9525">
            <a:noFill/>
            <a:miter lim="800000"/>
            <a:headEnd/>
            <a:tailEnd/>
          </a:ln>
        </p:spPr>
        <p:txBody>
          <a:bodyPr wrap="none">
            <a:spAutoFit/>
          </a:bodyPr>
          <a:lstStyle/>
          <a:p>
            <a:r>
              <a:rPr lang="ja-JP" altLang="en-US" sz="3200" dirty="0">
                <a:latin typeface="メイリオ" pitchFamily="50" charset="-128"/>
                <a:ea typeface="メイリオ" pitchFamily="50" charset="-128"/>
              </a:rPr>
              <a:t>（</a:t>
            </a:r>
            <a:r>
              <a:rPr lang="en-US" altLang="ja-JP" sz="3200" dirty="0">
                <a:latin typeface="メイリオ" pitchFamily="50" charset="-128"/>
                <a:ea typeface="メイリオ" pitchFamily="50" charset="-128"/>
              </a:rPr>
              <a:t>5</a:t>
            </a:r>
            <a:r>
              <a:rPr lang="ja-JP" altLang="en-US" sz="3200" dirty="0">
                <a:latin typeface="メイリオ" pitchFamily="50" charset="-128"/>
                <a:ea typeface="メイリオ" pitchFamily="50" charset="-128"/>
              </a:rPr>
              <a:t>日～日の出：</a:t>
            </a:r>
            <a:r>
              <a:rPr lang="en-US" altLang="ja-JP" sz="3200" dirty="0">
                <a:latin typeface="メイリオ" pitchFamily="50" charset="-128"/>
                <a:ea typeface="メイリオ" pitchFamily="50" charset="-128"/>
              </a:rPr>
              <a:t>5</a:t>
            </a:r>
            <a:r>
              <a:rPr lang="ja-JP" altLang="en-US" sz="3200" dirty="0">
                <a:latin typeface="メイリオ" pitchFamily="50" charset="-128"/>
                <a:ea typeface="メイリオ" pitchFamily="50" charset="-128"/>
              </a:rPr>
              <a:t>時</a:t>
            </a:r>
            <a:r>
              <a:rPr lang="en-US" altLang="ja-JP" sz="3200" dirty="0">
                <a:latin typeface="メイリオ" pitchFamily="50" charset="-128"/>
                <a:ea typeface="メイリオ" pitchFamily="50" charset="-128"/>
              </a:rPr>
              <a:t>30</a:t>
            </a:r>
            <a:r>
              <a:rPr lang="ja-JP" altLang="en-US" sz="3200" dirty="0">
                <a:latin typeface="メイリオ" pitchFamily="50" charset="-128"/>
                <a:ea typeface="メイリオ" pitchFamily="50" charset="-128"/>
              </a:rPr>
              <a:t>分、日の入</a:t>
            </a:r>
            <a:r>
              <a:rPr lang="ja-JP" altLang="en-US" sz="3200">
                <a:latin typeface="メイリオ" pitchFamily="50" charset="-128"/>
                <a:ea typeface="メイリオ" pitchFamily="50" charset="-128"/>
              </a:rPr>
              <a:t>：</a:t>
            </a:r>
            <a:r>
              <a:rPr lang="en-US" altLang="ja-JP" sz="3200" dirty="0">
                <a:latin typeface="メイリオ" pitchFamily="50" charset="-128"/>
                <a:ea typeface="メイリオ" pitchFamily="50" charset="-128"/>
              </a:rPr>
              <a:t>1</a:t>
            </a:r>
            <a:r>
              <a:rPr lang="ja-JP" altLang="en-US" sz="3200">
                <a:latin typeface="メイリオ" pitchFamily="50" charset="-128"/>
                <a:ea typeface="メイリオ" pitchFamily="50" charset="-128"/>
              </a:rPr>
              <a:t>８時</a:t>
            </a:r>
            <a:r>
              <a:rPr lang="ja-JP" altLang="en-US" sz="3200" dirty="0">
                <a:latin typeface="メイリオ" pitchFamily="50" charset="-128"/>
                <a:ea typeface="メイリオ" pitchFamily="50" charset="-128"/>
              </a:rPr>
              <a:t>）</a:t>
            </a:r>
          </a:p>
        </p:txBody>
      </p:sp>
      <p:sp>
        <p:nvSpPr>
          <p:cNvPr id="6" name="山形 23">
            <a:extLst>
              <a:ext uri="{FF2B5EF4-FFF2-40B4-BE49-F238E27FC236}">
                <a16:creationId xmlns:a16="http://schemas.microsoft.com/office/drawing/2014/main" id="{C1627E66-285C-8B8F-EAD0-F7AF8D5A656A}"/>
              </a:ext>
            </a:extLst>
          </p:cNvPr>
          <p:cNvSpPr/>
          <p:nvPr/>
        </p:nvSpPr>
        <p:spPr bwMode="auto">
          <a:xfrm rot="5400000">
            <a:off x="9313812" y="4482732"/>
            <a:ext cx="3501008" cy="1249528"/>
          </a:xfrm>
          <a:prstGeom prst="chevron">
            <a:avLst>
              <a:gd name="adj" fmla="val 20216"/>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graphicFrame>
        <p:nvGraphicFramePr>
          <p:cNvPr id="7" name="表 6">
            <a:extLst>
              <a:ext uri="{FF2B5EF4-FFF2-40B4-BE49-F238E27FC236}">
                <a16:creationId xmlns:a16="http://schemas.microsoft.com/office/drawing/2014/main" id="{CC0ADD21-4B97-B941-0C38-E281BE157AC5}"/>
              </a:ext>
            </a:extLst>
          </p:cNvPr>
          <p:cNvGraphicFramePr>
            <a:graphicFrameLocks noGrp="1"/>
          </p:cNvGraphicFramePr>
          <p:nvPr/>
        </p:nvGraphicFramePr>
        <p:xfrm>
          <a:off x="10433476" y="57334"/>
          <a:ext cx="1269173" cy="6455280"/>
        </p:xfrm>
        <a:graphic>
          <a:graphicData uri="http://schemas.openxmlformats.org/drawingml/2006/table">
            <a:tbl>
              <a:tblPr firstRow="1" bandRow="1">
                <a:tableStyleId>{0E3FDE45-AF77-4B5C-9715-49D594BDF05E}</a:tableStyleId>
              </a:tblPr>
              <a:tblGrid>
                <a:gridCol w="1269173">
                  <a:extLst>
                    <a:ext uri="{9D8B030D-6E8A-4147-A177-3AD203B41FA5}">
                      <a16:colId xmlns:a16="http://schemas.microsoft.com/office/drawing/2014/main" val="20000"/>
                    </a:ext>
                  </a:extLst>
                </a:gridCol>
              </a:tblGrid>
              <a:tr h="288032">
                <a:tc>
                  <a:txBody>
                    <a:bodyPr/>
                    <a:lstStyle/>
                    <a:p>
                      <a:pPr algn="ctr"/>
                      <a:r>
                        <a:rPr kumimoji="1" lang="en-US" altLang="ja-JP" sz="1600" dirty="0">
                          <a:solidFill>
                            <a:schemeClr val="tx1"/>
                          </a:solidFill>
                          <a:latin typeface="メイリオ" pitchFamily="50" charset="-128"/>
                          <a:ea typeface="メイリオ" pitchFamily="50" charset="-128"/>
                        </a:rPr>
                        <a:t>【</a:t>
                      </a:r>
                      <a:r>
                        <a:rPr kumimoji="1" lang="ja-JP" altLang="en-US" sz="1600" dirty="0">
                          <a:solidFill>
                            <a:schemeClr val="tx1"/>
                          </a:solidFill>
                          <a:latin typeface="メイリオ" pitchFamily="50" charset="-128"/>
                          <a:ea typeface="メイリオ" pitchFamily="50" charset="-128"/>
                        </a:rPr>
                        <a:t>流れ</a:t>
                      </a:r>
                      <a:r>
                        <a:rPr kumimoji="1" lang="en-US" altLang="ja-JP" sz="1600" dirty="0">
                          <a:solidFill>
                            <a:schemeClr val="tx1"/>
                          </a:solidFill>
                          <a:latin typeface="メイリオ" pitchFamily="50" charset="-128"/>
                          <a:ea typeface="メイリオ" pitchFamily="50" charset="-128"/>
                        </a:rPr>
                        <a:t>】</a:t>
                      </a:r>
                      <a:endParaRPr kumimoji="1" lang="ja-JP" altLang="en-US" sz="1600" dirty="0">
                        <a:solidFill>
                          <a:schemeClr val="tx1"/>
                        </a:solidFill>
                        <a:latin typeface="メイリオ" pitchFamily="50" charset="-128"/>
                        <a:ea typeface="メイリオ" pitchFamily="50" charset="-128"/>
                      </a:endParaRPr>
                    </a:p>
                  </a:txBody>
                  <a:tcPr>
                    <a:lnT w="12700" cap="flat" cmpd="sng" algn="ctr">
                      <a:noFill/>
                      <a:prstDash val="solid"/>
                      <a:round/>
                      <a:headEnd type="none" w="med" len="med"/>
                      <a:tailEnd type="none" w="med" len="med"/>
                    </a:lnT>
                  </a:tcPr>
                </a:tc>
                <a:extLst>
                  <a:ext uri="{0D108BD9-81ED-4DB2-BD59-A6C34878D82A}">
                    <a16:rowId xmlns:a16="http://schemas.microsoft.com/office/drawing/2014/main" val="10000"/>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1"/>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2"/>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3"/>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4"/>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5"/>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6"/>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7"/>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8"/>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9"/>
                  </a:ext>
                </a:extLst>
              </a:tr>
              <a:tr h="612000">
                <a:tc>
                  <a:txBody>
                    <a:bodyPr/>
                    <a:lstStyle/>
                    <a:p>
                      <a:pPr algn="ctr"/>
                      <a:endParaRPr kumimoji="1" lang="ja-JP" altLang="en-US" sz="1600" dirty="0">
                        <a:solidFill>
                          <a:schemeClr val="tx1"/>
                        </a:solidFill>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sp>
        <p:nvSpPr>
          <p:cNvPr id="11" name="テキスト ボックス 10">
            <a:extLst>
              <a:ext uri="{FF2B5EF4-FFF2-40B4-BE49-F238E27FC236}">
                <a16:creationId xmlns:a16="http://schemas.microsoft.com/office/drawing/2014/main" id="{0F81E849-21BB-BA3E-9C1F-5238DB12022A}"/>
              </a:ext>
            </a:extLst>
          </p:cNvPr>
          <p:cNvSpPr txBox="1"/>
          <p:nvPr/>
        </p:nvSpPr>
        <p:spPr>
          <a:xfrm>
            <a:off x="10548115" y="740809"/>
            <a:ext cx="1211330" cy="184666"/>
          </a:xfrm>
          <a:prstGeom prst="rect">
            <a:avLst/>
          </a:prstGeom>
          <a:noFill/>
        </p:spPr>
        <p:txBody>
          <a:bodyPr wrap="square" lIns="0" tIns="0" rIns="0" bIns="0" rtlCol="0">
            <a:spAutoFit/>
          </a:bodyPr>
          <a:lstStyle/>
          <a:p>
            <a:pPr algn="ctr" fontAlgn="t"/>
            <a:r>
              <a:rPr lang="ja-JP" altLang="en-US" sz="1200" b="1" dirty="0">
                <a:latin typeface="メイリオ" pitchFamily="50" charset="-128"/>
                <a:ea typeface="メイリオ" pitchFamily="50" charset="-128"/>
              </a:rPr>
              <a:t>警戒</a:t>
            </a:r>
            <a:r>
              <a:rPr lang="en-US" altLang="ja-JP" sz="1200" b="1" dirty="0">
                <a:latin typeface="メイリオ" pitchFamily="50" charset="-128"/>
                <a:ea typeface="メイリオ" pitchFamily="50" charset="-128"/>
              </a:rPr>
              <a:t>L</a:t>
            </a:r>
            <a:r>
              <a:rPr lang="ja-JP" altLang="en-US" sz="1200" b="1" dirty="0">
                <a:latin typeface="メイリオ" pitchFamily="50" charset="-128"/>
                <a:ea typeface="メイリオ" pitchFamily="50" charset="-128"/>
              </a:rPr>
              <a:t>ｖ</a:t>
            </a:r>
            <a:r>
              <a:rPr lang="en-US" altLang="ja-JP" sz="1200" b="1" dirty="0">
                <a:latin typeface="メイリオ" pitchFamily="50" charset="-128"/>
                <a:ea typeface="メイリオ" pitchFamily="50" charset="-128"/>
              </a:rPr>
              <a:t>.</a:t>
            </a:r>
            <a:r>
              <a:rPr lang="ja-JP" altLang="en-US" sz="1200" b="1" dirty="0">
                <a:latin typeface="メイリオ" pitchFamily="50" charset="-128"/>
                <a:ea typeface="メイリオ" pitchFamily="50" charset="-128"/>
              </a:rPr>
              <a:t>１</a:t>
            </a:r>
            <a:r>
              <a:rPr lang="en-US" altLang="ja-JP" sz="1200" b="1" dirty="0">
                <a:latin typeface="メイリオ" pitchFamily="50" charset="-128"/>
                <a:ea typeface="メイリオ" pitchFamily="50" charset="-128"/>
              </a:rPr>
              <a:t>	</a:t>
            </a:r>
            <a:endParaRPr lang="ja-JP" altLang="en-US" sz="1200" b="1" dirty="0">
              <a:latin typeface="メイリオ" pitchFamily="50" charset="-128"/>
              <a:ea typeface="メイリオ" pitchFamily="50" charset="-128"/>
            </a:endParaRPr>
          </a:p>
        </p:txBody>
      </p:sp>
      <p:sp>
        <p:nvSpPr>
          <p:cNvPr id="13" name="テキスト ボックス 12">
            <a:extLst>
              <a:ext uri="{FF2B5EF4-FFF2-40B4-BE49-F238E27FC236}">
                <a16:creationId xmlns:a16="http://schemas.microsoft.com/office/drawing/2014/main" id="{0CFF3E67-0644-E2C7-56B8-02DA37891929}"/>
              </a:ext>
            </a:extLst>
          </p:cNvPr>
          <p:cNvSpPr txBox="1"/>
          <p:nvPr/>
        </p:nvSpPr>
        <p:spPr>
          <a:xfrm>
            <a:off x="10410694" y="3212956"/>
            <a:ext cx="1278386" cy="184666"/>
          </a:xfrm>
          <a:prstGeom prst="rect">
            <a:avLst/>
          </a:prstGeom>
          <a:noFill/>
        </p:spPr>
        <p:txBody>
          <a:bodyPr wrap="square" lIns="0" tIns="0" rIns="0" bIns="0" rtlCol="0">
            <a:spAutoFit/>
          </a:bodyPr>
          <a:lstStyle/>
          <a:p>
            <a:pPr algn="ctr" fontAlgn="t"/>
            <a:r>
              <a:rPr lang="ja-JP" altLang="en-US" sz="1200" b="1" dirty="0">
                <a:latin typeface="メイリオ" pitchFamily="50" charset="-128"/>
                <a:ea typeface="メイリオ" pitchFamily="50" charset="-128"/>
              </a:rPr>
              <a:t>警戒</a:t>
            </a:r>
            <a:r>
              <a:rPr lang="en-US" altLang="ja-JP" sz="1200" b="1" dirty="0">
                <a:latin typeface="メイリオ" pitchFamily="50" charset="-128"/>
                <a:ea typeface="メイリオ" pitchFamily="50" charset="-128"/>
              </a:rPr>
              <a:t>Lv.</a:t>
            </a:r>
            <a:r>
              <a:rPr lang="ja-JP" altLang="en-US" sz="1200" b="1" dirty="0">
                <a:latin typeface="メイリオ" pitchFamily="50" charset="-128"/>
                <a:ea typeface="メイリオ" pitchFamily="50" charset="-128"/>
              </a:rPr>
              <a:t>２</a:t>
            </a:r>
          </a:p>
        </p:txBody>
      </p:sp>
      <p:sp>
        <p:nvSpPr>
          <p:cNvPr id="14" name="テキスト ボックス 13">
            <a:extLst>
              <a:ext uri="{FF2B5EF4-FFF2-40B4-BE49-F238E27FC236}">
                <a16:creationId xmlns:a16="http://schemas.microsoft.com/office/drawing/2014/main" id="{05204A4B-0F4B-266D-35C6-D918C1E9F8D7}"/>
              </a:ext>
            </a:extLst>
          </p:cNvPr>
          <p:cNvSpPr txBox="1"/>
          <p:nvPr/>
        </p:nvSpPr>
        <p:spPr>
          <a:xfrm>
            <a:off x="10324215" y="484125"/>
            <a:ext cx="1278386" cy="184666"/>
          </a:xfrm>
          <a:prstGeom prst="rect">
            <a:avLst/>
          </a:prstGeom>
          <a:noFill/>
        </p:spPr>
        <p:txBody>
          <a:bodyPr wrap="square" lIns="0" tIns="0" rIns="0" bIns="0" rtlCol="0">
            <a:spAutoFit/>
          </a:bodyPr>
          <a:lstStyle/>
          <a:p>
            <a:pPr algn="r"/>
            <a:r>
              <a:rPr lang="en-US" altLang="ja-JP" sz="1200" b="1" dirty="0">
                <a:latin typeface="メイリオ" pitchFamily="50" charset="-128"/>
                <a:ea typeface="メイリオ" pitchFamily="50" charset="-128"/>
              </a:rPr>
              <a:t>10</a:t>
            </a:r>
            <a:r>
              <a:rPr lang="ja-JP" altLang="en-US" sz="1200" b="1" dirty="0">
                <a:latin typeface="メイリオ" pitchFamily="50" charset="-128"/>
                <a:ea typeface="メイリオ" pitchFamily="50" charset="-128"/>
              </a:rPr>
              <a:t>月</a:t>
            </a:r>
            <a:r>
              <a:rPr lang="en-US" altLang="ja-JP" sz="1200" b="1" dirty="0">
                <a:latin typeface="メイリオ" pitchFamily="50" charset="-128"/>
                <a:ea typeface="メイリオ" pitchFamily="50" charset="-128"/>
              </a:rPr>
              <a:t>2</a:t>
            </a:r>
            <a:r>
              <a:rPr lang="ja-JP" altLang="en-US" sz="1200" b="1" dirty="0">
                <a:latin typeface="メイリオ" pitchFamily="50" charset="-128"/>
                <a:ea typeface="メイリオ" pitchFamily="50" charset="-128"/>
              </a:rPr>
              <a:t>日（水）</a:t>
            </a:r>
          </a:p>
        </p:txBody>
      </p:sp>
      <p:sp>
        <p:nvSpPr>
          <p:cNvPr id="15" name="テキスト ボックス 14">
            <a:extLst>
              <a:ext uri="{FF2B5EF4-FFF2-40B4-BE49-F238E27FC236}">
                <a16:creationId xmlns:a16="http://schemas.microsoft.com/office/drawing/2014/main" id="{D17AE3E5-269E-3933-696E-0961AC1C0239}"/>
              </a:ext>
            </a:extLst>
          </p:cNvPr>
          <p:cNvSpPr txBox="1"/>
          <p:nvPr/>
        </p:nvSpPr>
        <p:spPr>
          <a:xfrm>
            <a:off x="10410694" y="2863939"/>
            <a:ext cx="1278386" cy="184666"/>
          </a:xfrm>
          <a:prstGeom prst="rect">
            <a:avLst/>
          </a:prstGeom>
          <a:noFill/>
        </p:spPr>
        <p:txBody>
          <a:bodyPr wrap="square" lIns="0" tIns="0" rIns="0" bIns="0" rtlCol="0">
            <a:spAutoFit/>
          </a:bodyPr>
          <a:lstStyle/>
          <a:p>
            <a:pPr algn="r"/>
            <a:r>
              <a:rPr lang="en-US" altLang="ja-JP" sz="1200" b="1" dirty="0">
                <a:latin typeface="メイリオ" pitchFamily="50" charset="-128"/>
                <a:ea typeface="メイリオ" pitchFamily="50" charset="-128"/>
              </a:rPr>
              <a:t>10</a:t>
            </a:r>
            <a:r>
              <a:rPr lang="ja-JP" altLang="en-US" sz="1200" b="1" dirty="0">
                <a:latin typeface="メイリオ" pitchFamily="50" charset="-128"/>
                <a:ea typeface="メイリオ" pitchFamily="50" charset="-128"/>
              </a:rPr>
              <a:t>月</a:t>
            </a:r>
            <a:r>
              <a:rPr lang="en-US" altLang="ja-JP" sz="1200" b="1" dirty="0">
                <a:latin typeface="メイリオ" pitchFamily="50" charset="-128"/>
                <a:ea typeface="メイリオ" pitchFamily="50" charset="-128"/>
              </a:rPr>
              <a:t>4</a:t>
            </a:r>
            <a:r>
              <a:rPr lang="ja-JP" altLang="en-US" sz="1200" b="1" dirty="0">
                <a:latin typeface="メイリオ" pitchFamily="50" charset="-128"/>
                <a:ea typeface="メイリオ" pitchFamily="50" charset="-128"/>
              </a:rPr>
              <a:t>日（金）</a:t>
            </a:r>
          </a:p>
        </p:txBody>
      </p:sp>
      <p:sp>
        <p:nvSpPr>
          <p:cNvPr id="19" name="テキスト ボックス 18">
            <a:extLst>
              <a:ext uri="{FF2B5EF4-FFF2-40B4-BE49-F238E27FC236}">
                <a16:creationId xmlns:a16="http://schemas.microsoft.com/office/drawing/2014/main" id="{701D685F-B62F-C605-4D07-4EC0212C7B1F}"/>
              </a:ext>
            </a:extLst>
          </p:cNvPr>
          <p:cNvSpPr txBox="1"/>
          <p:nvPr/>
        </p:nvSpPr>
        <p:spPr>
          <a:xfrm>
            <a:off x="917903" y="166908"/>
            <a:ext cx="3980577" cy="461665"/>
          </a:xfrm>
          <a:prstGeom prst="rect">
            <a:avLst/>
          </a:prstGeom>
          <a:solidFill>
            <a:schemeClr val="bg1"/>
          </a:solidFill>
          <a:ln w="63500">
            <a:solidFill>
              <a:schemeClr val="accent6">
                <a:lumMod val="60000"/>
                <a:lumOff val="40000"/>
              </a:schemeClr>
            </a:solidFill>
          </a:ln>
        </p:spPr>
        <p:txBody>
          <a:bodyPr wrap="none" rtlCol="0">
            <a:spAutoFit/>
          </a:bodyPr>
          <a:lstStyle/>
          <a:p>
            <a:pPr algn="r" fontAlgn="t"/>
            <a:r>
              <a:rPr lang="ja-JP" altLang="en-US" sz="2400" dirty="0">
                <a:latin typeface="メイリオ" pitchFamily="50" charset="-128"/>
                <a:ea typeface="メイリオ" pitchFamily="50" charset="-128"/>
              </a:rPr>
              <a:t>状況付与（</a:t>
            </a:r>
            <a:r>
              <a:rPr lang="ja-JP" altLang="en-US" sz="2400" b="1" dirty="0">
                <a:latin typeface="メイリオ" pitchFamily="50" charset="-128"/>
                <a:ea typeface="メイリオ" pitchFamily="50" charset="-128"/>
              </a:rPr>
              <a:t>警戒</a:t>
            </a:r>
            <a:r>
              <a:rPr lang="ja-JP" altLang="en-US" sz="2400" b="1">
                <a:latin typeface="メイリオ" pitchFamily="50" charset="-128"/>
                <a:ea typeface="メイリオ" pitchFamily="50" charset="-128"/>
              </a:rPr>
              <a:t>レベル１ </a:t>
            </a:r>
            <a:r>
              <a:rPr lang="ja-JP" altLang="en-US" sz="2400" dirty="0">
                <a:latin typeface="メイリオ" pitchFamily="50" charset="-128"/>
                <a:ea typeface="メイリオ" pitchFamily="50" charset="-128"/>
              </a:rPr>
              <a:t>）</a:t>
            </a:r>
          </a:p>
        </p:txBody>
      </p:sp>
      <p:sp>
        <p:nvSpPr>
          <p:cNvPr id="5" name="正方形/長方形 13">
            <a:extLst>
              <a:ext uri="{FF2B5EF4-FFF2-40B4-BE49-F238E27FC236}">
                <a16:creationId xmlns:a16="http://schemas.microsoft.com/office/drawing/2014/main" id="{9704580A-F6EC-7EEC-3F74-EFBC7C879D32}"/>
              </a:ext>
            </a:extLst>
          </p:cNvPr>
          <p:cNvSpPr>
            <a:spLocks noChangeArrowheads="1"/>
          </p:cNvSpPr>
          <p:nvPr/>
        </p:nvSpPr>
        <p:spPr bwMode="auto">
          <a:xfrm>
            <a:off x="1722783" y="2813148"/>
            <a:ext cx="7122765" cy="2062103"/>
          </a:xfrm>
          <a:prstGeom prst="rect">
            <a:avLst/>
          </a:prstGeom>
          <a:noFill/>
          <a:ln w="9525">
            <a:solidFill>
              <a:schemeClr val="accent1"/>
            </a:solidFill>
            <a:miter lim="800000"/>
            <a:headEnd/>
            <a:tailEnd/>
          </a:ln>
        </p:spPr>
        <p:txBody>
          <a:bodyPr wrap="square" rIns="144000">
            <a:spAutoFit/>
          </a:bodyPr>
          <a:lstStyle/>
          <a:p>
            <a:pPr marL="266700" algn="ctr" fontAlgn="t"/>
            <a:r>
              <a:rPr lang="ja-JP" altLang="en-US" sz="3200" dirty="0">
                <a:latin typeface="メイリオ" pitchFamily="50" charset="-128"/>
                <a:ea typeface="メイリオ" pitchFamily="50" charset="-128"/>
              </a:rPr>
              <a:t>どのような対応をとるか</a:t>
            </a:r>
          </a:p>
          <a:p>
            <a:pPr marL="266700" algn="ctr" fontAlgn="t"/>
            <a:r>
              <a:rPr lang="ja-JP" altLang="en-US" sz="3200" dirty="0">
                <a:latin typeface="メイリオ" pitchFamily="50" charset="-128"/>
                <a:ea typeface="メイリオ" pitchFamily="50" charset="-128"/>
              </a:rPr>
              <a:t>皆で話し合って下さい</a:t>
            </a:r>
            <a:endParaRPr lang="en-US" altLang="ja-JP" sz="3200" dirty="0">
              <a:latin typeface="メイリオ" pitchFamily="50" charset="-128"/>
              <a:ea typeface="メイリオ" pitchFamily="50" charset="-128"/>
            </a:endParaRPr>
          </a:p>
          <a:p>
            <a:pPr marL="266700" algn="ctr" fontAlgn="t"/>
            <a:r>
              <a:rPr lang="ja-JP" altLang="en-US" sz="3200" b="1" dirty="0">
                <a:latin typeface="メイリオ" pitchFamily="50" charset="-128"/>
                <a:ea typeface="メイリオ" pitchFamily="50" charset="-128"/>
              </a:rPr>
              <a:t>「いつ、</a:t>
            </a:r>
            <a:r>
              <a:rPr lang="ja-JP" altLang="en-US" sz="3200" b="1" dirty="0">
                <a:solidFill>
                  <a:srgbClr val="FFFF00"/>
                </a:solidFill>
                <a:highlight>
                  <a:srgbClr val="C0C0C0"/>
                </a:highlight>
                <a:latin typeface="メイリオ" pitchFamily="50" charset="-128"/>
                <a:ea typeface="メイリオ" pitchFamily="50" charset="-128"/>
              </a:rPr>
              <a:t>誰が、</a:t>
            </a:r>
            <a:r>
              <a:rPr lang="ja-JP" altLang="en-US" sz="3200" b="1">
                <a:solidFill>
                  <a:srgbClr val="0070C0"/>
                </a:solidFill>
                <a:latin typeface="メイリオ" pitchFamily="50" charset="-128"/>
                <a:ea typeface="メイリオ" pitchFamily="50" charset="-128"/>
              </a:rPr>
              <a:t>何を、</a:t>
            </a:r>
            <a:r>
              <a:rPr lang="ja-JP" altLang="en-US" sz="3200" b="1">
                <a:solidFill>
                  <a:srgbClr val="FF7C80"/>
                </a:solidFill>
                <a:latin typeface="メイリオ" pitchFamily="50" charset="-128"/>
                <a:ea typeface="メイリオ" pitchFamily="50" charset="-128"/>
              </a:rPr>
              <a:t>何を使って</a:t>
            </a:r>
            <a:r>
              <a:rPr lang="ja-JP" altLang="en-US" sz="3200" b="1">
                <a:latin typeface="メイリオ" pitchFamily="50" charset="-128"/>
                <a:ea typeface="メイリオ" pitchFamily="50" charset="-128"/>
              </a:rPr>
              <a:t>」</a:t>
            </a:r>
            <a:endParaRPr lang="ja-JP" altLang="en-US" sz="3200" b="1" dirty="0">
              <a:latin typeface="メイリオ" pitchFamily="50" charset="-128"/>
              <a:ea typeface="メイリオ" pitchFamily="50" charset="-128"/>
            </a:endParaRPr>
          </a:p>
          <a:p>
            <a:pPr marL="266700" algn="ctr" fontAlgn="t"/>
            <a:endParaRPr lang="ja-JP" altLang="en-US" sz="3200" dirty="0">
              <a:latin typeface="メイリオ" pitchFamily="50" charset="-128"/>
              <a:ea typeface="メイリオ" pitchFamily="50" charset="-128"/>
            </a:endParaRPr>
          </a:p>
        </p:txBody>
      </p:sp>
    </p:spTree>
    <p:extLst>
      <p:ext uri="{BB962C8B-B14F-4D97-AF65-F5344CB8AC3E}">
        <p14:creationId xmlns:p14="http://schemas.microsoft.com/office/powerpoint/2010/main" val="26171458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正方形/長方形 38">
            <a:extLst>
              <a:ext uri="{FF2B5EF4-FFF2-40B4-BE49-F238E27FC236}">
                <a16:creationId xmlns:a16="http://schemas.microsoft.com/office/drawing/2014/main" id="{BF362E6C-FCC7-53D0-180B-C948B5A2D5EE}"/>
              </a:ext>
            </a:extLst>
          </p:cNvPr>
          <p:cNvSpPr/>
          <p:nvPr/>
        </p:nvSpPr>
        <p:spPr bwMode="auto">
          <a:xfrm>
            <a:off x="10424020" y="3130174"/>
            <a:ext cx="1246772" cy="3240360"/>
          </a:xfrm>
          <a:prstGeom prst="rect">
            <a:avLst/>
          </a:prstGeom>
          <a:solidFill>
            <a:srgbClr val="FFFF00"/>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sp>
        <p:nvSpPr>
          <p:cNvPr id="21" name="フリーフォーム 20"/>
          <p:cNvSpPr/>
          <p:nvPr/>
        </p:nvSpPr>
        <p:spPr>
          <a:xfrm rot="10981519" flipH="1" flipV="1">
            <a:off x="3936712" y="2151453"/>
            <a:ext cx="947221" cy="576262"/>
          </a:xfrm>
          <a:custGeom>
            <a:avLst/>
            <a:gdLst>
              <a:gd name="connsiteX0" fmla="*/ 1438275 w 1447800"/>
              <a:gd name="connsiteY0" fmla="*/ 0 h 771525"/>
              <a:gd name="connsiteX1" fmla="*/ 0 w 1447800"/>
              <a:gd name="connsiteY1" fmla="*/ 771525 h 771525"/>
              <a:gd name="connsiteX2" fmla="*/ 1447800 w 1447800"/>
              <a:gd name="connsiteY2" fmla="*/ 514350 h 771525"/>
              <a:gd name="connsiteX3" fmla="*/ 1438275 w 1447800"/>
              <a:gd name="connsiteY3" fmla="*/ 0 h 771525"/>
            </a:gdLst>
            <a:ahLst/>
            <a:cxnLst>
              <a:cxn ang="0">
                <a:pos x="connsiteX0" y="connsiteY0"/>
              </a:cxn>
              <a:cxn ang="0">
                <a:pos x="connsiteX1" y="connsiteY1"/>
              </a:cxn>
              <a:cxn ang="0">
                <a:pos x="connsiteX2" y="connsiteY2"/>
              </a:cxn>
              <a:cxn ang="0">
                <a:pos x="connsiteX3" y="connsiteY3"/>
              </a:cxn>
            </a:cxnLst>
            <a:rect l="l" t="t" r="r" b="b"/>
            <a:pathLst>
              <a:path w="1447800" h="771525">
                <a:moveTo>
                  <a:pt x="1438275" y="0"/>
                </a:moveTo>
                <a:lnTo>
                  <a:pt x="0" y="771525"/>
                </a:lnTo>
                <a:lnTo>
                  <a:pt x="1447800" y="514350"/>
                </a:lnTo>
                <a:lnTo>
                  <a:pt x="1438275" y="0"/>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3" name="角丸四角形 22"/>
          <p:cNvSpPr/>
          <p:nvPr/>
        </p:nvSpPr>
        <p:spPr>
          <a:xfrm>
            <a:off x="4757910" y="833142"/>
            <a:ext cx="5347068" cy="2438331"/>
          </a:xfrm>
          <a:prstGeom prst="roundRect">
            <a:avLst>
              <a:gd name="adj" fmla="val 11238"/>
            </a:avLst>
          </a:prstGeom>
          <a:noFill/>
          <a:ln w="44450">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1271" name="テキスト ボックス 12"/>
          <p:cNvSpPr txBox="1">
            <a:spLocks noChangeArrowheads="1"/>
          </p:cNvSpPr>
          <p:nvPr/>
        </p:nvSpPr>
        <p:spPr bwMode="auto">
          <a:xfrm>
            <a:off x="4976222" y="917920"/>
            <a:ext cx="4899945" cy="2227139"/>
          </a:xfrm>
          <a:prstGeom prst="rect">
            <a:avLst/>
          </a:prstGeom>
          <a:noFill/>
          <a:ln w="9525">
            <a:noFill/>
            <a:miter lim="800000"/>
            <a:headEnd/>
            <a:tailEnd/>
          </a:ln>
        </p:spPr>
        <p:txBody>
          <a:bodyPr wrap="square" lIns="0" tIns="36000" rIns="0" bIns="36000">
            <a:spAutoFit/>
          </a:bodyPr>
          <a:lstStyle/>
          <a:p>
            <a:pPr indent="84138">
              <a:lnSpc>
                <a:spcPts val="2800"/>
              </a:lnSpc>
            </a:pPr>
            <a:r>
              <a:rPr lang="ja-JP" altLang="en-US" sz="2200" b="1">
                <a:solidFill>
                  <a:srgbClr val="FF0000"/>
                </a:solidFill>
                <a:effectLst>
                  <a:outerShdw blurRad="38100" dist="38100" dir="2700000" algn="tl">
                    <a:srgbClr val="000000">
                      <a:alpha val="43137"/>
                    </a:srgbClr>
                  </a:outerShdw>
                </a:effectLst>
                <a:latin typeface="メイリオ" pitchFamily="50" charset="-128"/>
                <a:ea typeface="メイリオ" pitchFamily="50" charset="-128"/>
              </a:rPr>
              <a:t>福島県と福島気象台での合同説明会を</a:t>
            </a:r>
            <a:endParaRPr lang="en-US" altLang="ja-JP" sz="2200" b="1" dirty="0">
              <a:solidFill>
                <a:srgbClr val="FF0000"/>
              </a:solidFill>
              <a:effectLst>
                <a:outerShdw blurRad="38100" dist="38100" dir="2700000" algn="tl">
                  <a:srgbClr val="000000">
                    <a:alpha val="43137"/>
                  </a:srgbClr>
                </a:outerShdw>
              </a:effectLst>
              <a:latin typeface="メイリオ" pitchFamily="50" charset="-128"/>
              <a:ea typeface="メイリオ" pitchFamily="50" charset="-128"/>
            </a:endParaRPr>
          </a:p>
          <a:p>
            <a:pPr indent="84138">
              <a:lnSpc>
                <a:spcPts val="2800"/>
              </a:lnSpc>
            </a:pPr>
            <a:r>
              <a:rPr lang="ja-JP" altLang="en-US" sz="2200" b="1">
                <a:solidFill>
                  <a:srgbClr val="FF0000"/>
                </a:solidFill>
                <a:effectLst>
                  <a:outerShdw blurRad="38100" dist="38100" dir="2700000" algn="tl">
                    <a:srgbClr val="000000">
                      <a:alpha val="43137"/>
                    </a:srgbClr>
                  </a:outerShdw>
                </a:effectLst>
                <a:latin typeface="メイリオ" pitchFamily="50" charset="-128"/>
                <a:ea typeface="メイリオ" pitchFamily="50" charset="-128"/>
              </a:rPr>
              <a:t>開催します。</a:t>
            </a:r>
            <a:endParaRPr lang="en-US" altLang="ja-JP" sz="2200" b="1" dirty="0">
              <a:solidFill>
                <a:srgbClr val="FF0000"/>
              </a:solidFill>
              <a:effectLst>
                <a:outerShdw blurRad="38100" dist="38100" dir="2700000" algn="tl">
                  <a:srgbClr val="000000">
                    <a:alpha val="43137"/>
                  </a:srgbClr>
                </a:outerShdw>
              </a:effectLst>
              <a:latin typeface="メイリオ" pitchFamily="50" charset="-128"/>
              <a:ea typeface="メイリオ" pitchFamily="50" charset="-128"/>
            </a:endParaRPr>
          </a:p>
          <a:p>
            <a:pPr indent="84138">
              <a:lnSpc>
                <a:spcPts val="2800"/>
              </a:lnSpc>
            </a:pPr>
            <a:r>
              <a:rPr lang="ja-JP" altLang="en-US" sz="2200" b="1">
                <a:solidFill>
                  <a:srgbClr val="FF0000"/>
                </a:solidFill>
                <a:effectLst>
                  <a:outerShdw blurRad="38100" dist="38100" dir="2700000" algn="tl">
                    <a:srgbClr val="000000">
                      <a:alpha val="43137"/>
                    </a:srgbClr>
                  </a:outerShdw>
                </a:effectLst>
                <a:latin typeface="メイリオ" pitchFamily="50" charset="-128"/>
                <a:ea typeface="メイリオ" pitchFamily="50" charset="-128"/>
              </a:rPr>
              <a:t>これまでにない規模の台風が現在接近中です。</a:t>
            </a:r>
            <a:endParaRPr lang="en-US" altLang="ja-JP" sz="2200" b="1" dirty="0">
              <a:solidFill>
                <a:srgbClr val="FF0000"/>
              </a:solidFill>
              <a:effectLst>
                <a:outerShdw blurRad="38100" dist="38100" dir="2700000" algn="tl">
                  <a:srgbClr val="000000">
                    <a:alpha val="43137"/>
                  </a:srgbClr>
                </a:outerShdw>
              </a:effectLst>
              <a:latin typeface="メイリオ" pitchFamily="50" charset="-128"/>
              <a:ea typeface="メイリオ" pitchFamily="50" charset="-128"/>
            </a:endParaRPr>
          </a:p>
          <a:p>
            <a:pPr indent="84138">
              <a:lnSpc>
                <a:spcPts val="2800"/>
              </a:lnSpc>
            </a:pPr>
            <a:r>
              <a:rPr lang="ja-JP" altLang="en-US" sz="2200" b="1">
                <a:solidFill>
                  <a:srgbClr val="FF0000"/>
                </a:solidFill>
                <a:effectLst>
                  <a:outerShdw blurRad="38100" dist="38100" dir="2700000" algn="tl">
                    <a:srgbClr val="000000">
                      <a:alpha val="43137"/>
                    </a:srgbClr>
                  </a:outerShdw>
                </a:effectLst>
                <a:latin typeface="メイリオ" pitchFamily="50" charset="-128"/>
                <a:ea typeface="メイリオ" pitchFamily="50" charset="-128"/>
              </a:rPr>
              <a:t>適切な防災行動を県民にはお願いいたします。</a:t>
            </a:r>
            <a:endParaRPr lang="en-US" altLang="ja-JP" sz="2200" b="1" dirty="0">
              <a:solidFill>
                <a:srgbClr val="FF0000"/>
              </a:solidFill>
              <a:effectLst>
                <a:outerShdw blurRad="38100" dist="38100" dir="2700000" algn="tl">
                  <a:srgbClr val="000000">
                    <a:alpha val="43137"/>
                  </a:srgbClr>
                </a:outerShdw>
              </a:effectLst>
              <a:latin typeface="メイリオ" pitchFamily="50" charset="-128"/>
              <a:ea typeface="メイリオ" pitchFamily="50" charset="-128"/>
            </a:endParaRPr>
          </a:p>
        </p:txBody>
      </p:sp>
      <p:grpSp>
        <p:nvGrpSpPr>
          <p:cNvPr id="4" name="グループ化 3">
            <a:extLst>
              <a:ext uri="{FF2B5EF4-FFF2-40B4-BE49-F238E27FC236}">
                <a16:creationId xmlns:a16="http://schemas.microsoft.com/office/drawing/2014/main" id="{A1F9357B-60E3-53A7-6617-0D46C465A66C}"/>
              </a:ext>
            </a:extLst>
          </p:cNvPr>
          <p:cNvGrpSpPr/>
          <p:nvPr/>
        </p:nvGrpSpPr>
        <p:grpSpPr>
          <a:xfrm>
            <a:off x="1014303" y="1984073"/>
            <a:ext cx="3197225" cy="2889853"/>
            <a:chOff x="1127449" y="1618647"/>
            <a:chExt cx="3197225" cy="2889853"/>
          </a:xfrm>
        </p:grpSpPr>
        <p:pic>
          <p:nvPicPr>
            <p:cNvPr id="11266" name="図 17" descr="テレビ正面.png"/>
            <p:cNvPicPr>
              <a:picLocks noChangeAspect="1"/>
            </p:cNvPicPr>
            <p:nvPr/>
          </p:nvPicPr>
          <p:blipFill>
            <a:blip r:embed="rId3"/>
            <a:srcRect l="13959" t="24435" r="14485" b="23207"/>
            <a:stretch>
              <a:fillRect/>
            </a:stretch>
          </p:blipFill>
          <p:spPr bwMode="auto">
            <a:xfrm>
              <a:off x="1127449" y="2349500"/>
              <a:ext cx="3197225" cy="2159000"/>
            </a:xfrm>
            <a:prstGeom prst="rect">
              <a:avLst/>
            </a:prstGeom>
            <a:noFill/>
            <a:ln w="9525">
              <a:noFill/>
              <a:miter lim="800000"/>
              <a:headEnd/>
              <a:tailEnd/>
            </a:ln>
          </p:spPr>
        </p:pic>
        <p:sp>
          <p:nvSpPr>
            <p:cNvPr id="15" name="テキスト ボックス 15"/>
            <p:cNvSpPr txBox="1">
              <a:spLocks noChangeArrowheads="1"/>
            </p:cNvSpPr>
            <p:nvPr/>
          </p:nvSpPr>
          <p:spPr bwMode="auto">
            <a:xfrm>
              <a:off x="1304455" y="1618647"/>
              <a:ext cx="2858472" cy="651905"/>
            </a:xfrm>
            <a:prstGeom prst="rect">
              <a:avLst/>
            </a:prstGeom>
            <a:solidFill>
              <a:schemeClr val="accent5">
                <a:lumMod val="20000"/>
                <a:lumOff val="80000"/>
              </a:schemeClr>
            </a:solidFill>
            <a:ln w="25400">
              <a:noFill/>
              <a:miter lim="800000"/>
              <a:headEnd/>
              <a:tailEnd/>
            </a:ln>
          </p:spPr>
          <p:txBody>
            <a:bodyPr wrap="square" tIns="36000" bIns="0">
              <a:spAutoFit/>
            </a:bodyPr>
            <a:lstStyle/>
            <a:p>
              <a:pPr algn="ctr" eaLnBrk="1" fontAlgn="t" hangingPunct="1">
                <a:defRPr/>
              </a:pPr>
              <a:r>
                <a:rPr lang="ja-JP" altLang="en-US" sz="4000">
                  <a:solidFill>
                    <a:schemeClr val="accent6">
                      <a:lumMod val="75000"/>
                    </a:schemeClr>
                  </a:solidFill>
                  <a:latin typeface="メイリオ" pitchFamily="50" charset="-128"/>
                  <a:ea typeface="メイリオ" pitchFamily="50" charset="-128"/>
                </a:rPr>
                <a:t>記者会見</a:t>
              </a:r>
              <a:endParaRPr lang="ja-JP" altLang="en-US" sz="4000" dirty="0">
                <a:solidFill>
                  <a:schemeClr val="accent6">
                    <a:lumMod val="75000"/>
                  </a:schemeClr>
                </a:solidFill>
                <a:latin typeface="メイリオ" pitchFamily="50" charset="-128"/>
                <a:ea typeface="メイリオ" pitchFamily="50" charset="-128"/>
              </a:endParaRPr>
            </a:p>
          </p:txBody>
        </p:sp>
      </p:grpSp>
      <p:sp>
        <p:nvSpPr>
          <p:cNvPr id="12" name="正方形/長方形 11">
            <a:extLst>
              <a:ext uri="{FF2B5EF4-FFF2-40B4-BE49-F238E27FC236}">
                <a16:creationId xmlns:a16="http://schemas.microsoft.com/office/drawing/2014/main" id="{EF2D8836-2149-80F7-3C30-577D44F0A926}"/>
              </a:ext>
            </a:extLst>
          </p:cNvPr>
          <p:cNvSpPr/>
          <p:nvPr/>
        </p:nvSpPr>
        <p:spPr>
          <a:xfrm>
            <a:off x="1306533" y="2970464"/>
            <a:ext cx="2518492" cy="1359814"/>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角丸四角形 13"/>
          <p:cNvSpPr>
            <a:spLocks noChangeAspect="1"/>
          </p:cNvSpPr>
          <p:nvPr/>
        </p:nvSpPr>
        <p:spPr bwMode="auto">
          <a:xfrm>
            <a:off x="670561" y="20786"/>
            <a:ext cx="9544024" cy="6754348"/>
          </a:xfrm>
          <a:prstGeom prst="roundRect">
            <a:avLst>
              <a:gd name="adj" fmla="val 4000"/>
            </a:avLst>
          </a:prstGeom>
          <a:noFill/>
          <a:ln w="63500" cap="flat" cmpd="sng" algn="ctr">
            <a:solidFill>
              <a:schemeClr val="accent6">
                <a:lumMod val="60000"/>
                <a:lumOff val="40000"/>
              </a:schemeClr>
            </a:solidFill>
            <a:prstDash val="solid"/>
            <a:round/>
            <a:headEnd type="none" w="med" len="med"/>
            <a:tailEnd type="none" w="med" len="med"/>
          </a:ln>
          <a:effectLst/>
        </p:spPr>
        <p:txBody>
          <a:bodyPr/>
          <a:lstStyle/>
          <a:p>
            <a:pPr algn="ctr" eaLnBrk="1" hangingPunct="1">
              <a:defRPr/>
            </a:pPr>
            <a:endParaRPr kumimoji="0" lang="ja-JP" altLang="en-US">
              <a:latin typeface="Gill Sans" charset="0"/>
              <a:ea typeface="ヒラギノ角ゴ ProN W3" charset="0"/>
              <a:cs typeface="ヒラギノ角ゴ ProN W3" charset="0"/>
              <a:sym typeface="Gill Sans" charset="0"/>
            </a:endParaRPr>
          </a:p>
        </p:txBody>
      </p:sp>
      <p:sp>
        <p:nvSpPr>
          <p:cNvPr id="30" name="テキスト ボックス 29"/>
          <p:cNvSpPr txBox="1"/>
          <p:nvPr/>
        </p:nvSpPr>
        <p:spPr>
          <a:xfrm>
            <a:off x="917903" y="166908"/>
            <a:ext cx="3980577" cy="461665"/>
          </a:xfrm>
          <a:prstGeom prst="rect">
            <a:avLst/>
          </a:prstGeom>
          <a:solidFill>
            <a:schemeClr val="bg1"/>
          </a:solidFill>
          <a:ln w="63500">
            <a:solidFill>
              <a:schemeClr val="accent6">
                <a:lumMod val="60000"/>
                <a:lumOff val="40000"/>
              </a:schemeClr>
            </a:solidFill>
          </a:ln>
        </p:spPr>
        <p:txBody>
          <a:bodyPr wrap="none" rtlCol="0">
            <a:spAutoFit/>
          </a:bodyPr>
          <a:lstStyle/>
          <a:p>
            <a:pPr algn="r" fontAlgn="t"/>
            <a:r>
              <a:rPr lang="ja-JP" altLang="en-US" sz="2400" dirty="0">
                <a:latin typeface="メイリオ" pitchFamily="50" charset="-128"/>
                <a:ea typeface="メイリオ" pitchFamily="50" charset="-128"/>
              </a:rPr>
              <a:t>状況付与（</a:t>
            </a:r>
            <a:r>
              <a:rPr lang="ja-JP" altLang="en-US" sz="2400" b="1">
                <a:latin typeface="メイリオ" pitchFamily="50" charset="-128"/>
                <a:ea typeface="メイリオ" pitchFamily="50" charset="-128"/>
              </a:rPr>
              <a:t>警戒レベル２ </a:t>
            </a:r>
            <a:r>
              <a:rPr lang="ja-JP" altLang="en-US" sz="2400" dirty="0">
                <a:latin typeface="メイリオ" pitchFamily="50" charset="-128"/>
                <a:ea typeface="メイリオ" pitchFamily="50" charset="-128"/>
              </a:rPr>
              <a:t>）</a:t>
            </a:r>
          </a:p>
        </p:txBody>
      </p:sp>
      <p:sp>
        <p:nvSpPr>
          <p:cNvPr id="3" name="テキスト ボックス 2">
            <a:extLst>
              <a:ext uri="{FF2B5EF4-FFF2-40B4-BE49-F238E27FC236}">
                <a16:creationId xmlns:a16="http://schemas.microsoft.com/office/drawing/2014/main" id="{677EDA14-9C75-0951-8D11-E1F365F847A9}"/>
              </a:ext>
            </a:extLst>
          </p:cNvPr>
          <p:cNvSpPr txBox="1">
            <a:spLocks noChangeArrowheads="1"/>
          </p:cNvSpPr>
          <p:nvPr/>
        </p:nvSpPr>
        <p:spPr bwMode="auto">
          <a:xfrm>
            <a:off x="5073482" y="3754823"/>
            <a:ext cx="4057200" cy="707886"/>
          </a:xfrm>
          <a:prstGeom prst="rect">
            <a:avLst/>
          </a:prstGeom>
          <a:solidFill>
            <a:schemeClr val="accent6">
              <a:lumMod val="20000"/>
              <a:lumOff val="80000"/>
            </a:schemeClr>
          </a:solidFill>
          <a:ln w="9525">
            <a:noFill/>
            <a:miter lim="800000"/>
            <a:headEnd/>
            <a:tailEnd/>
          </a:ln>
        </p:spPr>
        <p:txBody>
          <a:bodyPr wrap="square">
            <a:spAutoFit/>
          </a:bodyPr>
          <a:lstStyle/>
          <a:p>
            <a:pPr eaLnBrk="1" fontAlgn="t" hangingPunct="1">
              <a:defRPr/>
            </a:pPr>
            <a:r>
              <a:rPr lang="en-US" altLang="ja-JP" sz="4000" dirty="0">
                <a:latin typeface="メイリオ" pitchFamily="50" charset="-128"/>
                <a:ea typeface="メイリオ" pitchFamily="50" charset="-128"/>
              </a:rPr>
              <a:t>10</a:t>
            </a:r>
            <a:r>
              <a:rPr lang="ja-JP" altLang="en-US" sz="4000" dirty="0">
                <a:latin typeface="メイリオ" pitchFamily="50" charset="-128"/>
                <a:ea typeface="メイリオ" pitchFamily="50" charset="-128"/>
              </a:rPr>
              <a:t>月</a:t>
            </a:r>
            <a:r>
              <a:rPr lang="en-US" altLang="ja-JP" sz="4000" dirty="0">
                <a:latin typeface="メイリオ" pitchFamily="50" charset="-128"/>
                <a:ea typeface="メイリオ" pitchFamily="50" charset="-128"/>
              </a:rPr>
              <a:t>4</a:t>
            </a:r>
            <a:r>
              <a:rPr lang="ja-JP" altLang="en-US" sz="4000" dirty="0">
                <a:latin typeface="メイリオ" pitchFamily="50" charset="-128"/>
                <a:ea typeface="メイリオ" pitchFamily="50" charset="-128"/>
              </a:rPr>
              <a:t>日（金）</a:t>
            </a:r>
          </a:p>
        </p:txBody>
      </p:sp>
      <p:sp>
        <p:nvSpPr>
          <p:cNvPr id="5" name="テキスト ボックス 12">
            <a:extLst>
              <a:ext uri="{FF2B5EF4-FFF2-40B4-BE49-F238E27FC236}">
                <a16:creationId xmlns:a16="http://schemas.microsoft.com/office/drawing/2014/main" id="{4906888D-1445-5CEF-D63B-842B05653B5C}"/>
              </a:ext>
            </a:extLst>
          </p:cNvPr>
          <p:cNvSpPr txBox="1">
            <a:spLocks noChangeArrowheads="1"/>
          </p:cNvSpPr>
          <p:nvPr/>
        </p:nvSpPr>
        <p:spPr bwMode="auto">
          <a:xfrm>
            <a:off x="4655841" y="4662240"/>
            <a:ext cx="5463505" cy="1938992"/>
          </a:xfrm>
          <a:prstGeom prst="rect">
            <a:avLst/>
          </a:prstGeom>
          <a:noFill/>
          <a:ln w="9525">
            <a:noFill/>
            <a:miter lim="800000"/>
            <a:headEnd/>
            <a:tailEnd/>
          </a:ln>
        </p:spPr>
        <p:txBody>
          <a:bodyPr wrap="square">
            <a:spAutoFit/>
          </a:bodyPr>
          <a:lstStyle/>
          <a:p>
            <a:pPr indent="84138"/>
            <a:r>
              <a:rPr lang="ja-JP" altLang="en-US" sz="2000" b="1" dirty="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明日台風が福島県付近を通過し大きな被害をもたらす大雨になるおそれがあります。</a:t>
            </a:r>
            <a:endParaRPr lang="en-US" altLang="ja-JP" sz="2000" b="1" dirty="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indent="84138"/>
            <a:r>
              <a:rPr lang="ja-JP" altLang="en-US" sz="2000" dirty="0">
                <a:latin typeface="メイリオ" panose="020B0604030504040204" pitchFamily="50" charset="-128"/>
                <a:ea typeface="メイリオ" panose="020B0604030504040204" pitchFamily="50" charset="-128"/>
              </a:rPr>
              <a:t>福島県では、</a:t>
            </a:r>
            <a:endParaRPr lang="en-US" altLang="ja-JP" sz="2000" dirty="0">
              <a:latin typeface="メイリオ" panose="020B0604030504040204" pitchFamily="50" charset="-128"/>
              <a:ea typeface="メイリオ" panose="020B0604030504040204" pitchFamily="50" charset="-128"/>
            </a:endParaRPr>
          </a:p>
          <a:p>
            <a:pPr indent="84138"/>
            <a:r>
              <a:rPr lang="ja-JP" altLang="en-US" sz="2000" dirty="0">
                <a:solidFill>
                  <a:schemeClr val="bg1"/>
                </a:solidFill>
                <a:highlight>
                  <a:srgbClr val="FF0000"/>
                </a:highlight>
                <a:latin typeface="メイリオ" panose="020B0604030504040204" pitchFamily="50" charset="-128"/>
                <a:ea typeface="メイリオ" panose="020B0604030504040204" pitchFamily="50" charset="-128"/>
              </a:rPr>
              <a:t>明日</a:t>
            </a:r>
            <a:r>
              <a:rPr lang="en-US" altLang="ja-JP" sz="2000" dirty="0">
                <a:solidFill>
                  <a:schemeClr val="bg1"/>
                </a:solidFill>
                <a:highlight>
                  <a:srgbClr val="FF0000"/>
                </a:highlight>
                <a:latin typeface="メイリオ" panose="020B0604030504040204" pitchFamily="50" charset="-128"/>
                <a:ea typeface="メイリオ" panose="020B0604030504040204" pitchFamily="50" charset="-128"/>
              </a:rPr>
              <a:t>5</a:t>
            </a:r>
            <a:r>
              <a:rPr lang="ja-JP" altLang="en-US" sz="2000" dirty="0">
                <a:solidFill>
                  <a:schemeClr val="bg1"/>
                </a:solidFill>
                <a:highlight>
                  <a:srgbClr val="FF0000"/>
                </a:highlight>
                <a:latin typeface="メイリオ" panose="020B0604030504040204" pitchFamily="50" charset="-128"/>
                <a:ea typeface="メイリオ" panose="020B0604030504040204" pitchFamily="50" charset="-128"/>
              </a:rPr>
              <a:t>日（土）昼から非常に激しい雨、</a:t>
            </a:r>
            <a:endParaRPr lang="en-US" altLang="ja-JP" sz="2000" dirty="0">
              <a:solidFill>
                <a:schemeClr val="bg1"/>
              </a:solidFill>
              <a:highlight>
                <a:srgbClr val="FF0000"/>
              </a:highlight>
              <a:latin typeface="メイリオ" panose="020B0604030504040204" pitchFamily="50" charset="-128"/>
              <a:ea typeface="メイリオ" panose="020B0604030504040204" pitchFamily="50" charset="-128"/>
            </a:endParaRPr>
          </a:p>
          <a:p>
            <a:pPr indent="84138"/>
            <a:r>
              <a:rPr lang="ja-JP" altLang="en-US" sz="2000" dirty="0">
                <a:solidFill>
                  <a:schemeClr val="bg1"/>
                </a:solidFill>
                <a:highlight>
                  <a:srgbClr val="FF0000"/>
                </a:highlight>
                <a:latin typeface="メイリオ" panose="020B0604030504040204" pitchFamily="50" charset="-128"/>
                <a:ea typeface="メイリオ" panose="020B0604030504040204" pitchFamily="50" charset="-128"/>
              </a:rPr>
              <a:t>夕方から</a:t>
            </a:r>
            <a:r>
              <a:rPr lang="en-US" altLang="ja-JP" sz="2000" dirty="0">
                <a:solidFill>
                  <a:schemeClr val="bg1"/>
                </a:solidFill>
                <a:highlight>
                  <a:srgbClr val="FF0000"/>
                </a:highlight>
                <a:latin typeface="メイリオ" panose="020B0604030504040204" pitchFamily="50" charset="-128"/>
                <a:ea typeface="メイリオ" panose="020B0604030504040204" pitchFamily="50" charset="-128"/>
              </a:rPr>
              <a:t>6</a:t>
            </a:r>
            <a:r>
              <a:rPr lang="ja-JP" altLang="en-US" sz="2000" dirty="0">
                <a:solidFill>
                  <a:schemeClr val="bg1"/>
                </a:solidFill>
                <a:highlight>
                  <a:srgbClr val="FF0000"/>
                </a:highlight>
                <a:latin typeface="メイリオ" panose="020B0604030504040204" pitchFamily="50" charset="-128"/>
                <a:ea typeface="メイリオ" panose="020B0604030504040204" pitchFamily="50" charset="-128"/>
              </a:rPr>
              <a:t>日（日）昼頃にかけては、</a:t>
            </a:r>
            <a:endParaRPr lang="en-US" altLang="ja-JP" sz="2000" dirty="0">
              <a:solidFill>
                <a:schemeClr val="bg1"/>
              </a:solidFill>
              <a:highlight>
                <a:srgbClr val="FF0000"/>
              </a:highlight>
              <a:latin typeface="メイリオ" panose="020B0604030504040204" pitchFamily="50" charset="-128"/>
              <a:ea typeface="メイリオ" panose="020B0604030504040204" pitchFamily="50" charset="-128"/>
            </a:endParaRPr>
          </a:p>
          <a:p>
            <a:pPr indent="84138"/>
            <a:r>
              <a:rPr lang="ja-JP" altLang="en-US" sz="2000" dirty="0">
                <a:solidFill>
                  <a:schemeClr val="bg1"/>
                </a:solidFill>
                <a:highlight>
                  <a:srgbClr val="FF0000"/>
                </a:highlight>
                <a:latin typeface="メイリオ" panose="020B0604030504040204" pitchFamily="50" charset="-128"/>
                <a:ea typeface="メイリオ" panose="020B0604030504040204" pitchFamily="50" charset="-128"/>
              </a:rPr>
              <a:t>猛烈な雨が降ると予想されています。</a:t>
            </a:r>
            <a:endParaRPr lang="en-US" altLang="ja-JP" sz="2000" dirty="0">
              <a:solidFill>
                <a:schemeClr val="bg1"/>
              </a:solidFill>
              <a:highlight>
                <a:srgbClr val="FF0000"/>
              </a:highlight>
              <a:latin typeface="メイリオ" panose="020B0604030504040204" pitchFamily="50" charset="-128"/>
              <a:ea typeface="メイリオ" panose="020B0604030504040204" pitchFamily="50" charset="-128"/>
            </a:endParaRPr>
          </a:p>
        </p:txBody>
      </p:sp>
      <p:sp>
        <p:nvSpPr>
          <p:cNvPr id="6" name="角丸四角形 22">
            <a:extLst>
              <a:ext uri="{FF2B5EF4-FFF2-40B4-BE49-F238E27FC236}">
                <a16:creationId xmlns:a16="http://schemas.microsoft.com/office/drawing/2014/main" id="{D783C5E1-AD75-655B-84CA-ECF8E8FBEDBD}"/>
              </a:ext>
            </a:extLst>
          </p:cNvPr>
          <p:cNvSpPr/>
          <p:nvPr/>
        </p:nvSpPr>
        <p:spPr>
          <a:xfrm>
            <a:off x="4637553" y="4525486"/>
            <a:ext cx="5377549" cy="2102865"/>
          </a:xfrm>
          <a:prstGeom prst="roundRect">
            <a:avLst>
              <a:gd name="adj" fmla="val 11238"/>
            </a:avLst>
          </a:prstGeom>
          <a:noFill/>
          <a:ln w="44450">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7" name="正方形/長方形 2">
            <a:extLst>
              <a:ext uri="{FF2B5EF4-FFF2-40B4-BE49-F238E27FC236}">
                <a16:creationId xmlns:a16="http://schemas.microsoft.com/office/drawing/2014/main" id="{90A9141E-2F2A-941D-50A4-F8BAD2094536}"/>
              </a:ext>
            </a:extLst>
          </p:cNvPr>
          <p:cNvSpPr>
            <a:spLocks noChangeArrowheads="1"/>
          </p:cNvSpPr>
          <p:nvPr/>
        </p:nvSpPr>
        <p:spPr bwMode="auto">
          <a:xfrm>
            <a:off x="1853440" y="5208412"/>
            <a:ext cx="2463578" cy="1200329"/>
          </a:xfrm>
          <a:prstGeom prst="rect">
            <a:avLst/>
          </a:prstGeom>
          <a:solidFill>
            <a:srgbClr val="FFFF00"/>
          </a:solidFill>
          <a:ln w="9525">
            <a:solidFill>
              <a:schemeClr val="tx1"/>
            </a:solidFill>
            <a:miter lim="800000"/>
            <a:headEnd/>
            <a:tailEnd/>
          </a:ln>
        </p:spPr>
        <p:txBody>
          <a:bodyPr wrap="square">
            <a:spAutoFit/>
          </a:bodyPr>
          <a:lstStyle/>
          <a:p>
            <a:pPr eaLnBrk="1" hangingPunct="1"/>
            <a:r>
              <a:rPr kumimoji="0" lang="ja-JP" altLang="en-US" sz="2400" b="1" dirty="0">
                <a:latin typeface="メイリオ" pitchFamily="50" charset="-128"/>
                <a:ea typeface="メイリオ" pitchFamily="50" charset="-128"/>
                <a:cs typeface="ヒラギノ角ゴ ProN W6"/>
              </a:rPr>
              <a:t>警戒レベル２：自らの避難行動を確認</a:t>
            </a:r>
          </a:p>
        </p:txBody>
      </p:sp>
      <p:sp>
        <p:nvSpPr>
          <p:cNvPr id="8" name="山形 23">
            <a:extLst>
              <a:ext uri="{FF2B5EF4-FFF2-40B4-BE49-F238E27FC236}">
                <a16:creationId xmlns:a16="http://schemas.microsoft.com/office/drawing/2014/main" id="{BF9EB5FC-EA49-1192-9037-83B2A10089D8}"/>
              </a:ext>
            </a:extLst>
          </p:cNvPr>
          <p:cNvSpPr/>
          <p:nvPr/>
        </p:nvSpPr>
        <p:spPr bwMode="auto">
          <a:xfrm rot="5400000">
            <a:off x="9291950" y="4563647"/>
            <a:ext cx="3501008" cy="1249528"/>
          </a:xfrm>
          <a:prstGeom prst="chevron">
            <a:avLst>
              <a:gd name="adj" fmla="val 20216"/>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ja-JP" altLang="en-US" sz="2900">
              <a:solidFill>
                <a:srgbClr val="000000"/>
              </a:solidFill>
              <a:latin typeface="Gill Sans" charset="0"/>
              <a:ea typeface="ヒラギノ角ゴ ProN W3" charset="0"/>
              <a:cs typeface="ヒラギノ角ゴ ProN W3" charset="0"/>
              <a:sym typeface="Gill Sans" charset="0"/>
            </a:endParaRPr>
          </a:p>
        </p:txBody>
      </p:sp>
      <p:graphicFrame>
        <p:nvGraphicFramePr>
          <p:cNvPr id="10" name="表 9">
            <a:extLst>
              <a:ext uri="{FF2B5EF4-FFF2-40B4-BE49-F238E27FC236}">
                <a16:creationId xmlns:a16="http://schemas.microsoft.com/office/drawing/2014/main" id="{799E2F98-B685-74B3-6763-051102087B26}"/>
              </a:ext>
            </a:extLst>
          </p:cNvPr>
          <p:cNvGraphicFramePr>
            <a:graphicFrameLocks noGrp="1"/>
          </p:cNvGraphicFramePr>
          <p:nvPr/>
        </p:nvGraphicFramePr>
        <p:xfrm>
          <a:off x="10429051" y="77649"/>
          <a:ext cx="1269173" cy="6455280"/>
        </p:xfrm>
        <a:graphic>
          <a:graphicData uri="http://schemas.openxmlformats.org/drawingml/2006/table">
            <a:tbl>
              <a:tblPr firstRow="1" bandRow="1">
                <a:tableStyleId>{0E3FDE45-AF77-4B5C-9715-49D594BDF05E}</a:tableStyleId>
              </a:tblPr>
              <a:tblGrid>
                <a:gridCol w="1269173">
                  <a:extLst>
                    <a:ext uri="{9D8B030D-6E8A-4147-A177-3AD203B41FA5}">
                      <a16:colId xmlns:a16="http://schemas.microsoft.com/office/drawing/2014/main" val="20000"/>
                    </a:ext>
                  </a:extLst>
                </a:gridCol>
              </a:tblGrid>
              <a:tr h="288032">
                <a:tc>
                  <a:txBody>
                    <a:bodyPr/>
                    <a:lstStyle/>
                    <a:p>
                      <a:pPr algn="ctr"/>
                      <a:r>
                        <a:rPr kumimoji="1" lang="en-US" altLang="ja-JP" sz="1600" dirty="0">
                          <a:solidFill>
                            <a:schemeClr val="tx1"/>
                          </a:solidFill>
                          <a:latin typeface="メイリオ" pitchFamily="50" charset="-128"/>
                          <a:ea typeface="メイリオ" pitchFamily="50" charset="-128"/>
                        </a:rPr>
                        <a:t>【</a:t>
                      </a:r>
                      <a:r>
                        <a:rPr kumimoji="1" lang="ja-JP" altLang="en-US" sz="1600" dirty="0">
                          <a:solidFill>
                            <a:schemeClr val="tx1"/>
                          </a:solidFill>
                          <a:latin typeface="メイリオ" pitchFamily="50" charset="-128"/>
                          <a:ea typeface="メイリオ" pitchFamily="50" charset="-128"/>
                        </a:rPr>
                        <a:t>流れ</a:t>
                      </a:r>
                      <a:r>
                        <a:rPr kumimoji="1" lang="en-US" altLang="ja-JP" sz="1600" dirty="0">
                          <a:solidFill>
                            <a:schemeClr val="tx1"/>
                          </a:solidFill>
                          <a:latin typeface="メイリオ" pitchFamily="50" charset="-128"/>
                          <a:ea typeface="メイリオ" pitchFamily="50" charset="-128"/>
                        </a:rPr>
                        <a:t>】</a:t>
                      </a:r>
                      <a:endParaRPr kumimoji="1" lang="ja-JP" altLang="en-US" sz="1600" dirty="0">
                        <a:solidFill>
                          <a:schemeClr val="tx1"/>
                        </a:solidFill>
                        <a:latin typeface="メイリオ" pitchFamily="50" charset="-128"/>
                        <a:ea typeface="メイリオ" pitchFamily="50" charset="-128"/>
                      </a:endParaRPr>
                    </a:p>
                  </a:txBody>
                  <a:tcPr>
                    <a:lnT w="12700" cap="flat" cmpd="sng" algn="ctr">
                      <a:noFill/>
                      <a:prstDash val="solid"/>
                      <a:round/>
                      <a:headEnd type="none" w="med" len="med"/>
                      <a:tailEnd type="none" w="med" len="med"/>
                    </a:lnT>
                  </a:tcPr>
                </a:tc>
                <a:extLst>
                  <a:ext uri="{0D108BD9-81ED-4DB2-BD59-A6C34878D82A}">
                    <a16:rowId xmlns:a16="http://schemas.microsoft.com/office/drawing/2014/main" val="10000"/>
                  </a:ext>
                </a:extLst>
              </a:tr>
              <a:tr h="612000">
                <a:tc>
                  <a:txBody>
                    <a:bodyPr/>
                    <a:lstStyle/>
                    <a:p>
                      <a:pPr algn="r"/>
                      <a:endParaRPr kumimoji="1" lang="ja-JP" altLang="en-US" sz="1200" b="1" dirty="0">
                        <a:solidFill>
                          <a:schemeClr val="tx1"/>
                        </a:solidFill>
                        <a:latin typeface="メイリオ" pitchFamily="50" charset="-128"/>
                        <a:ea typeface="メイリオ" pitchFamily="50" charset="-128"/>
                      </a:endParaRPr>
                    </a:p>
                  </a:txBody>
                  <a:tcPr marL="0" marR="0">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1"/>
                  </a:ext>
                </a:extLst>
              </a:tr>
              <a:tr h="612000">
                <a:tc>
                  <a:txBody>
                    <a:bodyPr/>
                    <a:lstStyle/>
                    <a:p>
                      <a:pPr algn="ctr"/>
                      <a:endParaRPr kumimoji="1" lang="ja-JP" altLang="en-US" sz="1600" dirty="0">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2"/>
                  </a:ext>
                </a:extLst>
              </a:tr>
              <a:tr h="612000">
                <a:tc>
                  <a:txBody>
                    <a:bodyPr/>
                    <a:lstStyle/>
                    <a:p>
                      <a:pPr algn="ctr"/>
                      <a:endParaRPr kumimoji="1" lang="ja-JP" altLang="en-US" sz="1600" dirty="0">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3"/>
                  </a:ext>
                </a:extLst>
              </a:tr>
              <a:tr h="612000">
                <a:tc>
                  <a:txBody>
                    <a:bodyPr/>
                    <a:lstStyle/>
                    <a:p>
                      <a:pPr algn="ctr"/>
                      <a:endParaRPr kumimoji="1" lang="ja-JP" altLang="en-US" sz="1600" dirty="0">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4"/>
                  </a:ext>
                </a:extLst>
              </a:tr>
              <a:tr h="612000">
                <a:tc>
                  <a:txBody>
                    <a:bodyPr/>
                    <a:lstStyle/>
                    <a:p>
                      <a:pPr algn="r"/>
                      <a:endParaRPr kumimoji="1" lang="ja-JP" altLang="en-US" sz="1200" b="1" dirty="0">
                        <a:solidFill>
                          <a:schemeClr val="accent6">
                            <a:lumMod val="60000"/>
                            <a:lumOff val="40000"/>
                          </a:schemeClr>
                        </a:solidFill>
                        <a:latin typeface="メイリオ" pitchFamily="50" charset="-128"/>
                        <a:ea typeface="メイリオ" pitchFamily="50" charset="-128"/>
                      </a:endParaRPr>
                    </a:p>
                  </a:txBody>
                  <a:tcPr marL="0" marR="0">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5"/>
                  </a:ext>
                </a:extLst>
              </a:tr>
              <a:tr h="612000">
                <a:tc>
                  <a:txBody>
                    <a:bodyPr/>
                    <a:lstStyle/>
                    <a:p>
                      <a:pPr algn="ctr"/>
                      <a:endParaRPr kumimoji="1" lang="ja-JP" altLang="en-US" sz="1600" dirty="0">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6"/>
                  </a:ext>
                </a:extLst>
              </a:tr>
              <a:tr h="612000">
                <a:tc>
                  <a:txBody>
                    <a:bodyPr/>
                    <a:lstStyle/>
                    <a:p>
                      <a:pPr algn="ctr"/>
                      <a:endParaRPr kumimoji="1" lang="ja-JP" altLang="en-US" sz="1600" dirty="0">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7"/>
                  </a:ext>
                </a:extLst>
              </a:tr>
              <a:tr h="612000">
                <a:tc>
                  <a:txBody>
                    <a:bodyPr/>
                    <a:lstStyle/>
                    <a:p>
                      <a:pPr algn="ctr"/>
                      <a:endParaRPr kumimoji="1" lang="ja-JP" altLang="en-US" sz="1600" dirty="0">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8"/>
                  </a:ext>
                </a:extLst>
              </a:tr>
              <a:tr h="612000">
                <a:tc>
                  <a:txBody>
                    <a:bodyPr/>
                    <a:lstStyle/>
                    <a:p>
                      <a:pPr algn="r"/>
                      <a:endParaRPr kumimoji="1" lang="ja-JP" altLang="en-US" sz="1200" b="1" dirty="0">
                        <a:solidFill>
                          <a:schemeClr val="accent6">
                            <a:lumMod val="60000"/>
                            <a:lumOff val="40000"/>
                          </a:schemeClr>
                        </a:solidFill>
                        <a:latin typeface="メイリオ" pitchFamily="50" charset="-128"/>
                        <a:ea typeface="メイリオ" pitchFamily="50" charset="-128"/>
                      </a:endParaRPr>
                    </a:p>
                  </a:txBody>
                  <a:tcPr marL="0" marR="0">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09"/>
                  </a:ext>
                </a:extLst>
              </a:tr>
              <a:tr h="612000">
                <a:tc>
                  <a:txBody>
                    <a:bodyPr/>
                    <a:lstStyle/>
                    <a:p>
                      <a:pPr algn="ctr"/>
                      <a:endParaRPr kumimoji="1" lang="ja-JP" altLang="en-US" sz="1600" dirty="0">
                        <a:latin typeface="メイリオ" pitchFamily="50" charset="-128"/>
                        <a:ea typeface="メイリオ" pitchFamily="50" charset="-128"/>
                      </a:endParaRPr>
                    </a:p>
                  </a:txBody>
                  <a:tcPr>
                    <a:lnT w="12700" cap="flat" cmpd="sng" algn="ctr">
                      <a:solidFill>
                        <a:schemeClr val="accent6">
                          <a:lumMod val="20000"/>
                          <a:lumOff val="80000"/>
                        </a:schemeClr>
                      </a:solidFill>
                      <a:prstDash val="solid"/>
                      <a:round/>
                      <a:headEnd type="none" w="med" len="med"/>
                      <a:tailEnd type="none" w="med" len="med"/>
                    </a:lnT>
                    <a:lnB w="12700" cap="flat" cmpd="sng" algn="ctr">
                      <a:solidFill>
                        <a:schemeClr val="accent6">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sp>
        <p:nvSpPr>
          <p:cNvPr id="31" name="テキスト ボックス 30">
            <a:extLst>
              <a:ext uri="{FF2B5EF4-FFF2-40B4-BE49-F238E27FC236}">
                <a16:creationId xmlns:a16="http://schemas.microsoft.com/office/drawing/2014/main" id="{82EC7BE3-36AE-02C4-9C0F-C8AA4E0F3D6A}"/>
              </a:ext>
            </a:extLst>
          </p:cNvPr>
          <p:cNvSpPr txBox="1"/>
          <p:nvPr/>
        </p:nvSpPr>
        <p:spPr>
          <a:xfrm>
            <a:off x="10548115" y="740809"/>
            <a:ext cx="1211330" cy="184666"/>
          </a:xfrm>
          <a:prstGeom prst="rect">
            <a:avLst/>
          </a:prstGeom>
          <a:noFill/>
        </p:spPr>
        <p:txBody>
          <a:bodyPr wrap="square" lIns="0" tIns="0" rIns="0" bIns="0" rtlCol="0">
            <a:spAutoFit/>
          </a:bodyPr>
          <a:lstStyle/>
          <a:p>
            <a:pPr algn="ctr" fontAlgn="t"/>
            <a:r>
              <a:rPr lang="ja-JP" altLang="en-US" sz="1200" b="1" dirty="0">
                <a:latin typeface="メイリオ" pitchFamily="50" charset="-128"/>
                <a:ea typeface="メイリオ" pitchFamily="50" charset="-128"/>
              </a:rPr>
              <a:t>警戒</a:t>
            </a:r>
            <a:r>
              <a:rPr lang="en-US" altLang="ja-JP" sz="1200" b="1" dirty="0">
                <a:latin typeface="メイリオ" pitchFamily="50" charset="-128"/>
                <a:ea typeface="メイリオ" pitchFamily="50" charset="-128"/>
              </a:rPr>
              <a:t>L</a:t>
            </a:r>
            <a:r>
              <a:rPr lang="ja-JP" altLang="en-US" sz="1200" b="1" dirty="0">
                <a:latin typeface="メイリオ" pitchFamily="50" charset="-128"/>
                <a:ea typeface="メイリオ" pitchFamily="50" charset="-128"/>
              </a:rPr>
              <a:t>ｖ</a:t>
            </a:r>
            <a:r>
              <a:rPr lang="en-US" altLang="ja-JP" sz="1200" b="1" dirty="0">
                <a:latin typeface="メイリオ" pitchFamily="50" charset="-128"/>
                <a:ea typeface="メイリオ" pitchFamily="50" charset="-128"/>
              </a:rPr>
              <a:t>.</a:t>
            </a:r>
            <a:r>
              <a:rPr lang="ja-JP" altLang="en-US" sz="1200" b="1" dirty="0">
                <a:latin typeface="メイリオ" pitchFamily="50" charset="-128"/>
                <a:ea typeface="メイリオ" pitchFamily="50" charset="-128"/>
              </a:rPr>
              <a:t>１</a:t>
            </a:r>
            <a:r>
              <a:rPr lang="en-US" altLang="ja-JP" sz="1200" b="1" dirty="0">
                <a:latin typeface="メイリオ" pitchFamily="50" charset="-128"/>
                <a:ea typeface="メイリオ" pitchFamily="50" charset="-128"/>
              </a:rPr>
              <a:t>	</a:t>
            </a:r>
            <a:endParaRPr lang="ja-JP" altLang="en-US" sz="1200" b="1" dirty="0">
              <a:latin typeface="メイリオ" pitchFamily="50" charset="-128"/>
              <a:ea typeface="メイリオ" pitchFamily="50" charset="-128"/>
            </a:endParaRPr>
          </a:p>
        </p:txBody>
      </p:sp>
      <p:sp>
        <p:nvSpPr>
          <p:cNvPr id="32" name="テキスト ボックス 31">
            <a:extLst>
              <a:ext uri="{FF2B5EF4-FFF2-40B4-BE49-F238E27FC236}">
                <a16:creationId xmlns:a16="http://schemas.microsoft.com/office/drawing/2014/main" id="{8E5139F4-3C7E-5DA9-FBAE-9A72DBF99EAF}"/>
              </a:ext>
            </a:extLst>
          </p:cNvPr>
          <p:cNvSpPr txBox="1"/>
          <p:nvPr/>
        </p:nvSpPr>
        <p:spPr>
          <a:xfrm>
            <a:off x="10410694" y="3212956"/>
            <a:ext cx="1278386" cy="184666"/>
          </a:xfrm>
          <a:prstGeom prst="rect">
            <a:avLst/>
          </a:prstGeom>
          <a:noFill/>
        </p:spPr>
        <p:txBody>
          <a:bodyPr wrap="square" lIns="0" tIns="0" rIns="0" bIns="0" rtlCol="0">
            <a:spAutoFit/>
          </a:bodyPr>
          <a:lstStyle/>
          <a:p>
            <a:pPr algn="ctr" fontAlgn="t"/>
            <a:r>
              <a:rPr lang="ja-JP" altLang="en-US" sz="1200" b="1" dirty="0">
                <a:latin typeface="メイリオ" pitchFamily="50" charset="-128"/>
                <a:ea typeface="メイリオ" pitchFamily="50" charset="-128"/>
              </a:rPr>
              <a:t>警戒</a:t>
            </a:r>
            <a:r>
              <a:rPr lang="en-US" altLang="ja-JP" sz="1200" b="1" dirty="0">
                <a:latin typeface="メイリオ" pitchFamily="50" charset="-128"/>
                <a:ea typeface="メイリオ" pitchFamily="50" charset="-128"/>
              </a:rPr>
              <a:t>Lv.</a:t>
            </a:r>
            <a:r>
              <a:rPr lang="ja-JP" altLang="en-US" sz="1200" b="1" dirty="0">
                <a:latin typeface="メイリオ" pitchFamily="50" charset="-128"/>
                <a:ea typeface="メイリオ" pitchFamily="50" charset="-128"/>
              </a:rPr>
              <a:t>２</a:t>
            </a:r>
          </a:p>
        </p:txBody>
      </p:sp>
      <p:sp>
        <p:nvSpPr>
          <p:cNvPr id="33" name="テキスト ボックス 32">
            <a:extLst>
              <a:ext uri="{FF2B5EF4-FFF2-40B4-BE49-F238E27FC236}">
                <a16:creationId xmlns:a16="http://schemas.microsoft.com/office/drawing/2014/main" id="{82D7A552-6004-1D70-92C9-E77172BDA27E}"/>
              </a:ext>
            </a:extLst>
          </p:cNvPr>
          <p:cNvSpPr txBox="1"/>
          <p:nvPr/>
        </p:nvSpPr>
        <p:spPr>
          <a:xfrm>
            <a:off x="10298120" y="484125"/>
            <a:ext cx="1278386" cy="184666"/>
          </a:xfrm>
          <a:prstGeom prst="rect">
            <a:avLst/>
          </a:prstGeom>
          <a:noFill/>
        </p:spPr>
        <p:txBody>
          <a:bodyPr wrap="square" lIns="0" tIns="0" rIns="0" bIns="0" rtlCol="0">
            <a:spAutoFit/>
          </a:bodyPr>
          <a:lstStyle/>
          <a:p>
            <a:pPr algn="r"/>
            <a:r>
              <a:rPr lang="en-US" altLang="ja-JP" sz="1200" b="1" dirty="0">
                <a:latin typeface="メイリオ" pitchFamily="50" charset="-128"/>
                <a:ea typeface="メイリオ" pitchFamily="50" charset="-128"/>
              </a:rPr>
              <a:t>10</a:t>
            </a:r>
            <a:r>
              <a:rPr lang="ja-JP" altLang="en-US" sz="1200" b="1" dirty="0">
                <a:latin typeface="メイリオ" pitchFamily="50" charset="-128"/>
                <a:ea typeface="メイリオ" pitchFamily="50" charset="-128"/>
              </a:rPr>
              <a:t>月</a:t>
            </a:r>
            <a:r>
              <a:rPr lang="en-US" altLang="ja-JP" sz="1200" b="1" dirty="0">
                <a:latin typeface="メイリオ" pitchFamily="50" charset="-128"/>
                <a:ea typeface="メイリオ" pitchFamily="50" charset="-128"/>
              </a:rPr>
              <a:t>2</a:t>
            </a:r>
            <a:r>
              <a:rPr lang="ja-JP" altLang="en-US" sz="1200" b="1" dirty="0">
                <a:latin typeface="メイリオ" pitchFamily="50" charset="-128"/>
                <a:ea typeface="メイリオ" pitchFamily="50" charset="-128"/>
              </a:rPr>
              <a:t>日（水）</a:t>
            </a:r>
          </a:p>
        </p:txBody>
      </p:sp>
      <p:sp>
        <p:nvSpPr>
          <p:cNvPr id="35" name="テキスト ボックス 34">
            <a:extLst>
              <a:ext uri="{FF2B5EF4-FFF2-40B4-BE49-F238E27FC236}">
                <a16:creationId xmlns:a16="http://schemas.microsoft.com/office/drawing/2014/main" id="{AF0FD5CA-7CC2-1527-126D-0A33139D1EA7}"/>
              </a:ext>
            </a:extLst>
          </p:cNvPr>
          <p:cNvSpPr txBox="1"/>
          <p:nvPr/>
        </p:nvSpPr>
        <p:spPr>
          <a:xfrm>
            <a:off x="10415484" y="2894566"/>
            <a:ext cx="1278386" cy="184666"/>
          </a:xfrm>
          <a:prstGeom prst="rect">
            <a:avLst/>
          </a:prstGeom>
          <a:noFill/>
        </p:spPr>
        <p:txBody>
          <a:bodyPr wrap="square" lIns="0" tIns="0" rIns="0" bIns="0" rtlCol="0">
            <a:spAutoFit/>
          </a:bodyPr>
          <a:lstStyle/>
          <a:p>
            <a:pPr algn="r"/>
            <a:r>
              <a:rPr lang="en-US" altLang="ja-JP" sz="1200" b="1" dirty="0">
                <a:latin typeface="メイリオ" pitchFamily="50" charset="-128"/>
                <a:ea typeface="メイリオ" pitchFamily="50" charset="-128"/>
              </a:rPr>
              <a:t>10</a:t>
            </a:r>
            <a:r>
              <a:rPr lang="ja-JP" altLang="en-US" sz="1200" b="1" dirty="0">
                <a:latin typeface="メイリオ" pitchFamily="50" charset="-128"/>
                <a:ea typeface="メイリオ" pitchFamily="50" charset="-128"/>
              </a:rPr>
              <a:t>月</a:t>
            </a:r>
            <a:r>
              <a:rPr lang="en-US" altLang="ja-JP" sz="1200" b="1" dirty="0">
                <a:latin typeface="メイリオ" pitchFamily="50" charset="-128"/>
                <a:ea typeface="メイリオ" pitchFamily="50" charset="-128"/>
              </a:rPr>
              <a:t>4</a:t>
            </a:r>
            <a:r>
              <a:rPr lang="ja-JP" altLang="en-US" sz="1200" b="1" dirty="0">
                <a:latin typeface="メイリオ" pitchFamily="50" charset="-128"/>
                <a:ea typeface="メイリオ" pitchFamily="50" charset="-128"/>
              </a:rPr>
              <a:t>日（金）</a:t>
            </a:r>
          </a:p>
        </p:txBody>
      </p:sp>
      <p:sp>
        <p:nvSpPr>
          <p:cNvPr id="40" name="フリーフォーム 20">
            <a:extLst>
              <a:ext uri="{FF2B5EF4-FFF2-40B4-BE49-F238E27FC236}">
                <a16:creationId xmlns:a16="http://schemas.microsoft.com/office/drawing/2014/main" id="{BA3C388C-5766-DE95-37FC-50CE7EBB172B}"/>
              </a:ext>
            </a:extLst>
          </p:cNvPr>
          <p:cNvSpPr/>
          <p:nvPr/>
        </p:nvSpPr>
        <p:spPr>
          <a:xfrm rot="10464996" flipH="1">
            <a:off x="3894757" y="4627730"/>
            <a:ext cx="830039" cy="580742"/>
          </a:xfrm>
          <a:custGeom>
            <a:avLst/>
            <a:gdLst>
              <a:gd name="connsiteX0" fmla="*/ 1438275 w 1447800"/>
              <a:gd name="connsiteY0" fmla="*/ 0 h 771525"/>
              <a:gd name="connsiteX1" fmla="*/ 0 w 1447800"/>
              <a:gd name="connsiteY1" fmla="*/ 771525 h 771525"/>
              <a:gd name="connsiteX2" fmla="*/ 1447800 w 1447800"/>
              <a:gd name="connsiteY2" fmla="*/ 514350 h 771525"/>
              <a:gd name="connsiteX3" fmla="*/ 1438275 w 1447800"/>
              <a:gd name="connsiteY3" fmla="*/ 0 h 771525"/>
            </a:gdLst>
            <a:ahLst/>
            <a:cxnLst>
              <a:cxn ang="0">
                <a:pos x="connsiteX0" y="connsiteY0"/>
              </a:cxn>
              <a:cxn ang="0">
                <a:pos x="connsiteX1" y="connsiteY1"/>
              </a:cxn>
              <a:cxn ang="0">
                <a:pos x="connsiteX2" y="connsiteY2"/>
              </a:cxn>
              <a:cxn ang="0">
                <a:pos x="connsiteX3" y="connsiteY3"/>
              </a:cxn>
            </a:cxnLst>
            <a:rect l="l" t="t" r="r" b="b"/>
            <a:pathLst>
              <a:path w="1447800" h="771525">
                <a:moveTo>
                  <a:pt x="1438275" y="0"/>
                </a:moveTo>
                <a:lnTo>
                  <a:pt x="0" y="771525"/>
                </a:lnTo>
                <a:lnTo>
                  <a:pt x="1447800" y="514350"/>
                </a:lnTo>
                <a:lnTo>
                  <a:pt x="1438275" y="0"/>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pic>
        <p:nvPicPr>
          <p:cNvPr id="11" name="図 10" descr="おもちゃの人形と人の絵&#10;&#10;AI 生成コンテンツは誤りを含む可能性があります。">
            <a:extLst>
              <a:ext uri="{FF2B5EF4-FFF2-40B4-BE49-F238E27FC236}">
                <a16:creationId xmlns:a16="http://schemas.microsoft.com/office/drawing/2014/main" id="{6A22F304-928A-1EA5-DB60-CB391801C0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3673" y="2752310"/>
            <a:ext cx="2324212" cy="1877963"/>
          </a:xfrm>
          <a:prstGeom prst="rect">
            <a:avLst/>
          </a:prstGeom>
        </p:spPr>
      </p:pic>
    </p:spTree>
  </p:cSld>
  <p:clrMapOvr>
    <a:masterClrMapping/>
  </p:clrMapOvr>
  <p:transition/>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1750</Words>
  <Application>Microsoft Office PowerPoint</Application>
  <PresentationFormat>ワイド画面</PresentationFormat>
  <Paragraphs>291</Paragraphs>
  <Slides>27</Slides>
  <Notes>14</Notes>
  <HiddenSlides>0</HiddenSlides>
  <MMClips>0</MMClips>
  <ScaleCrop>false</ScaleCrop>
  <HeadingPairs>
    <vt:vector size="6" baseType="variant">
      <vt:variant>
        <vt:lpstr>使用されているフォント</vt:lpstr>
      </vt:variant>
      <vt:variant>
        <vt:i4>13</vt:i4>
      </vt:variant>
      <vt:variant>
        <vt:lpstr>テーマ</vt:lpstr>
      </vt:variant>
      <vt:variant>
        <vt:i4>1</vt:i4>
      </vt:variant>
      <vt:variant>
        <vt:lpstr>スライド タイトル</vt:lpstr>
      </vt:variant>
      <vt:variant>
        <vt:i4>27</vt:i4>
      </vt:variant>
    </vt:vector>
  </HeadingPairs>
  <TitlesOfParts>
    <vt:vector size="41" baseType="lpstr">
      <vt:lpstr>ＤＦ特太ゴシック体</vt:lpstr>
      <vt:lpstr>ＤＨＰ特太ゴシック体</vt:lpstr>
      <vt:lpstr>Gill Sans</vt:lpstr>
      <vt:lpstr>HGS創英角ﾎﾟｯﾌﾟ体</vt:lpstr>
      <vt:lpstr>Hiragino Kaku Gothic StdN W8</vt:lpstr>
      <vt:lpstr>Lucida Grande</vt:lpstr>
      <vt:lpstr>メイリオ</vt:lpstr>
      <vt:lpstr>游ゴシック</vt:lpstr>
      <vt:lpstr>游ゴシック Light</vt:lpstr>
      <vt:lpstr>Arial</vt:lpstr>
      <vt:lpstr>Comic Sans MS</vt:lpstr>
      <vt:lpstr>Cooper Black</vt:lpstr>
      <vt:lpstr>Wingdings</vt:lpstr>
      <vt:lpstr>Office テーマ</vt:lpstr>
      <vt:lpstr>DIG</vt:lpstr>
      <vt:lpstr>PowerPoint プレゼンテーション</vt:lpstr>
      <vt:lpstr>PowerPoint プレゼンテーション</vt:lpstr>
      <vt:lpstr>PowerPoint プレゼンテーション</vt:lpstr>
      <vt:lpstr>　 災害図上訓練 風水害・要配慮者編</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訓練終了</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訓練終了</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吉田 浩一郎</dc:creator>
  <cp:lastModifiedBy>吉田 浩一郎</cp:lastModifiedBy>
  <cp:revision>3</cp:revision>
  <dcterms:modified xsi:type="dcterms:W3CDTF">2026-01-22T11:01:10Z</dcterms:modified>
</cp:coreProperties>
</file>