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6" r:id="rId1"/>
  </p:sldMasterIdLst>
  <p:sldIdLst>
    <p:sldId id="257" r:id="rId2"/>
    <p:sldId id="256" r:id="rId3"/>
  </p:sldIdLst>
  <p:sldSz cx="3779838" cy="2663825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" userDrawn="1">
          <p15:clr>
            <a:srgbClr val="A4A3A4"/>
          </p15:clr>
        </p15:guide>
        <p15:guide id="2" pos="11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186A79-1E75-478E-9AD6-C0A2275FDF49}" v="4" dt="2026-08-19T13:02:30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94660"/>
  </p:normalViewPr>
  <p:slideViewPr>
    <p:cSldViewPr snapToGrid="0" showGuides="1">
      <p:cViewPr varScale="1">
        <p:scale>
          <a:sx n="276" d="100"/>
          <a:sy n="276" d="100"/>
        </p:scale>
        <p:origin x="2102" y="163"/>
      </p:cViewPr>
      <p:guideLst>
        <p:guide orient="horz" pos="840"/>
        <p:guide pos="11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EA37531-0154-98CE-53DC-0699EFE199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" y="0"/>
            <a:ext cx="3776793" cy="266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08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3D9B7B1-FC58-50D0-C9D2-4926387D14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" y="0"/>
            <a:ext cx="3776793" cy="266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62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40">
          <p15:clr>
            <a:srgbClr val="FBAE40"/>
          </p15:clr>
        </p15:guide>
        <p15:guide id="2" pos="119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864" y="141825"/>
            <a:ext cx="3260110" cy="514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64" y="709120"/>
            <a:ext cx="3260110" cy="169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9864" y="2468972"/>
            <a:ext cx="850464" cy="141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2072" y="2468972"/>
            <a:ext cx="1275695" cy="141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69510" y="2468972"/>
            <a:ext cx="850464" cy="1418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6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01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</p:sldLayoutIdLst>
  <p:txStyles>
    <p:titleStyle>
      <a:lvl1pPr algn="l" defTabSz="355153" rtl="0" eaLnBrk="1" latinLnBrk="0" hangingPunct="1">
        <a:lnSpc>
          <a:spcPct val="90000"/>
        </a:lnSpc>
        <a:spcBef>
          <a:spcPct val="0"/>
        </a:spcBef>
        <a:buNone/>
        <a:defRPr kumimoji="1" sz="17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8788" indent="-88788" algn="l" defTabSz="355153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kumimoji="1" sz="1088" kern="1200">
          <a:solidFill>
            <a:schemeClr val="tx1"/>
          </a:solidFill>
          <a:latin typeface="+mn-lt"/>
          <a:ea typeface="+mn-ea"/>
          <a:cs typeface="+mn-cs"/>
        </a:defRPr>
      </a:lvl1pPr>
      <a:lvl2pPr marL="266365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932" kern="1200">
          <a:solidFill>
            <a:schemeClr val="tx1"/>
          </a:solidFill>
          <a:latin typeface="+mn-lt"/>
          <a:ea typeface="+mn-ea"/>
          <a:cs typeface="+mn-cs"/>
        </a:defRPr>
      </a:lvl2pPr>
      <a:lvl3pPr marL="443941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777" kern="1200">
          <a:solidFill>
            <a:schemeClr val="tx1"/>
          </a:solidFill>
          <a:latin typeface="+mn-lt"/>
          <a:ea typeface="+mn-ea"/>
          <a:cs typeface="+mn-cs"/>
        </a:defRPr>
      </a:lvl3pPr>
      <a:lvl4pPr marL="621518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4pPr>
      <a:lvl5pPr marL="799094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5pPr>
      <a:lvl6pPr marL="976671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6pPr>
      <a:lvl7pPr marL="1154247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7pPr>
      <a:lvl8pPr marL="1331824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8pPr>
      <a:lvl9pPr marL="1509400" indent="-88788" algn="l" defTabSz="355153" rtl="0" eaLnBrk="1" latinLnBrk="0" hangingPunct="1">
        <a:lnSpc>
          <a:spcPct val="90000"/>
        </a:lnSpc>
        <a:spcBef>
          <a:spcPts val="194"/>
        </a:spcBef>
        <a:buFont typeface="Arial" panose="020B0604020202020204" pitchFamily="34" charset="0"/>
        <a:buChar char="•"/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1pPr>
      <a:lvl2pPr marL="177576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2pPr>
      <a:lvl3pPr marL="355153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3pPr>
      <a:lvl4pPr marL="532729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4pPr>
      <a:lvl5pPr marL="710306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5pPr>
      <a:lvl6pPr marL="887882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6pPr>
      <a:lvl7pPr marL="1065459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7pPr>
      <a:lvl8pPr marL="1243035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8pPr>
      <a:lvl9pPr marL="1420612" algn="l" defTabSz="355153" rtl="0" eaLnBrk="1" latinLnBrk="0" hangingPunct="1">
        <a:defRPr kumimoji="1" sz="6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40" userDrawn="1">
          <p15:clr>
            <a:srgbClr val="F26B43"/>
          </p15:clr>
        </p15:guide>
        <p15:guide id="2" pos="11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081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9028746-C5AC-0215-6D5A-CC95B7DDEEF8}"/>
              </a:ext>
            </a:extLst>
          </p:cNvPr>
          <p:cNvSpPr txBox="1">
            <a:spLocks/>
          </p:cNvSpPr>
          <p:nvPr/>
        </p:nvSpPr>
        <p:spPr>
          <a:xfrm>
            <a:off x="364331" y="1535906"/>
            <a:ext cx="2019232" cy="178594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事業所内の相談窓口を入れてください</a:t>
            </a:r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1EF459B-9F76-06CF-9C00-35E07065E0E1}"/>
              </a:ext>
            </a:extLst>
          </p:cNvPr>
          <p:cNvSpPr txBox="1">
            <a:spLocks/>
          </p:cNvSpPr>
          <p:nvPr/>
        </p:nvSpPr>
        <p:spPr>
          <a:xfrm>
            <a:off x="130311" y="2350194"/>
            <a:ext cx="1817093" cy="259098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事業所内相談窓口</a:t>
            </a:r>
            <a:endParaRPr lang="en-US" altLang="ja-JP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ja-JP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●●ー●●●●ー●●●　　担当●●</a:t>
            </a:r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8BD14E6-9653-50F0-47E1-6C732A7B42FD}"/>
              </a:ext>
            </a:extLst>
          </p:cNvPr>
          <p:cNvSpPr txBox="1">
            <a:spLocks/>
          </p:cNvSpPr>
          <p:nvPr/>
        </p:nvSpPr>
        <p:spPr>
          <a:xfrm>
            <a:off x="2084308" y="2350194"/>
            <a:ext cx="1565219" cy="259098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外部相談窓口</a:t>
            </a:r>
            <a:endParaRPr lang="en-US" altLang="ja-JP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ja-JP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●●ー●●●●ー●●●　　</a:t>
            </a:r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C0E2194-E106-7DC5-58F8-C1B68CF4815A}"/>
              </a:ext>
            </a:extLst>
          </p:cNvPr>
          <p:cNvSpPr txBox="1">
            <a:spLocks/>
          </p:cNvSpPr>
          <p:nvPr/>
        </p:nvSpPr>
        <p:spPr>
          <a:xfrm>
            <a:off x="1859637" y="1684480"/>
            <a:ext cx="1771181" cy="178594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外部の相談窓口を入れてください</a:t>
            </a:r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43187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418959F60810C4DB36815CBBBF47FCA" ma:contentTypeVersion="11" ma:contentTypeDescription="新しいドキュメントを作成します。" ma:contentTypeScope="" ma:versionID="8be1b88c7ffaabf15c87fa11fd33b163">
  <xsd:schema xmlns:xsd="http://www.w3.org/2001/XMLSchema" xmlns:xs="http://www.w3.org/2001/XMLSchema" xmlns:p="http://schemas.microsoft.com/office/2006/metadata/properties" xmlns:ns2="de526f72-0843-4c03-b4dd-33994d5d43a2" xmlns:ns3="ef91bee1-0c18-4b53-9d77-b486656722f8" targetNamespace="http://schemas.microsoft.com/office/2006/metadata/properties" ma:root="true" ma:fieldsID="09e3f2646b2f4c52037341a2cf8d5071" ns2:_="" ns3:_="">
    <xsd:import namespace="de526f72-0843-4c03-b4dd-33994d5d43a2"/>
    <xsd:import namespace="ef91bee1-0c18-4b53-9d77-b486656722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526f72-0843-4c03-b4dd-33994d5d43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91bee1-0c18-4b53-9d77-b486656722f8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273936af-cca9-4843-b1e4-5eec339fb13c}" ma:internalName="TaxCatchAll" ma:showField="CatchAllData" ma:web="ef91bee1-0c18-4b53-9d77-b486656722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526f72-0843-4c03-b4dd-33994d5d43a2">
      <Terms xmlns="http://schemas.microsoft.com/office/infopath/2007/PartnerControls"/>
    </lcf76f155ced4ddcb4097134ff3c332f>
    <TaxCatchAll xmlns="ef91bee1-0c18-4b53-9d77-b486656722f8" xsi:nil="true"/>
  </documentManagement>
</p:properties>
</file>

<file path=customXml/itemProps1.xml><?xml version="1.0" encoding="utf-8"?>
<ds:datastoreItem xmlns:ds="http://schemas.openxmlformats.org/officeDocument/2006/customXml" ds:itemID="{6990CA53-38C0-4F2B-907A-4763867F27AF}"/>
</file>

<file path=customXml/itemProps2.xml><?xml version="1.0" encoding="utf-8"?>
<ds:datastoreItem xmlns:ds="http://schemas.openxmlformats.org/officeDocument/2006/customXml" ds:itemID="{2A4F8302-7809-4137-B7F6-38EEA3EB96B4}"/>
</file>

<file path=customXml/itemProps3.xml><?xml version="1.0" encoding="utf-8"?>
<ds:datastoreItem xmlns:ds="http://schemas.openxmlformats.org/officeDocument/2006/customXml" ds:itemID="{FCB4C700-8AD4-4955-A2A3-57E0D447C9C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47</Words>
  <Application>Microsoft Office PowerPoint</Application>
  <PresentationFormat>ユーザー設定</PresentationFormat>
  <Paragraphs>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2026-08-19T13:02:30Z</dcterms:created>
  <dcterms:modified xsi:type="dcterms:W3CDTF">2026-08-19T13:02:36Z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0x010100C418959F60810C4DB36815CBBBF47FCA</vt:lpwstr>
  </property>
</Properties>
</file>