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2" r:id="rId1"/>
  </p:sldMasterIdLst>
  <p:sldIdLst>
    <p:sldId id="25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D1A5B4-7925-4895-8877-92B9FFF86351}" v="4" dt="2026-08-19T13:04:41.6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3379" y="67"/>
      </p:cViewPr>
      <p:guideLst>
        <p:guide orient="horz" pos="3368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10" Type="http://schemas.openxmlformats.org/officeDocument/2006/relationships/customXml" Target="../customXml/item3.xml"/><Relationship Id="rId4" Type="http://schemas.openxmlformats.org/officeDocument/2006/relationships/viewProps" Target="view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CFFBDDB7-D2DA-E6B4-1C4B-9627DE3677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8"/>
            <a:ext cx="7559675" cy="10690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2979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368">
          <p15:clr>
            <a:srgbClr val="FBAE40"/>
          </p15:clr>
        </p15:guide>
        <p15:guide id="2" pos="238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98C4F10-BB49-4D13-A7E9-AAB19AC1CC03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8D1A5A2-5FF5-4C0F-836E-E671FA904B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1609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367" userDrawn="1">
          <p15:clr>
            <a:srgbClr val="F26B43"/>
          </p15:clr>
        </p15:guide>
        <p15:guide id="2" pos="238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FF1C530-A74A-3631-E040-807FC78F1E76}"/>
              </a:ext>
            </a:extLst>
          </p:cNvPr>
          <p:cNvSpPr txBox="1">
            <a:spLocks/>
          </p:cNvSpPr>
          <p:nvPr/>
        </p:nvSpPr>
        <p:spPr>
          <a:xfrm>
            <a:off x="460095" y="9991846"/>
            <a:ext cx="3319742" cy="511054"/>
          </a:xfrm>
          <a:prstGeom prst="rect">
            <a:avLst/>
          </a:prstGeom>
        </p:spPr>
        <p:txBody>
          <a:bodyPr lIns="0" tIns="36000" rIns="0" bIns="0">
            <a:noAutofit/>
          </a:bodyPr>
          <a:lstStyle>
            <a:lvl1pPr algn="l" defTabSz="35515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700" kern="120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j-cs"/>
              </a:defRPr>
            </a:lvl1pPr>
          </a:lstStyle>
          <a:p>
            <a:r>
              <a:rPr lang="ja-JP" altLang="en-US" sz="1400" dirty="0">
                <a:solidFill>
                  <a:srgbClr val="FF0000"/>
                </a:solidFill>
                <a:highlight>
                  <a:srgbClr val="FFFF00"/>
                </a:highlight>
              </a:rPr>
              <a:t>事業所内相談窓口</a:t>
            </a:r>
            <a:endParaRPr lang="en-US" altLang="ja-JP" sz="1400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r>
              <a:rPr lang="ja-JP" altLang="en-US" sz="1400" dirty="0">
                <a:solidFill>
                  <a:srgbClr val="FF0000"/>
                </a:solidFill>
                <a:highlight>
                  <a:srgbClr val="FFFF00"/>
                </a:highlight>
              </a:rPr>
              <a:t>●●ー●●●●ー●●●　　担当●●</a:t>
            </a:r>
            <a:endParaRPr lang="en-US" sz="1400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146B26F-220B-716C-0CD7-35CA38DBCF51}"/>
              </a:ext>
            </a:extLst>
          </p:cNvPr>
          <p:cNvSpPr txBox="1">
            <a:spLocks/>
          </p:cNvSpPr>
          <p:nvPr/>
        </p:nvSpPr>
        <p:spPr>
          <a:xfrm>
            <a:off x="4512713" y="9991846"/>
            <a:ext cx="2859580" cy="511054"/>
          </a:xfrm>
          <a:prstGeom prst="rect">
            <a:avLst/>
          </a:prstGeom>
        </p:spPr>
        <p:txBody>
          <a:bodyPr lIns="0" tIns="36000" rIns="0" bIns="0">
            <a:noAutofit/>
          </a:bodyPr>
          <a:lstStyle>
            <a:lvl1pPr algn="l" defTabSz="35515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700" kern="120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j-cs"/>
              </a:defRPr>
            </a:lvl1pPr>
          </a:lstStyle>
          <a:p>
            <a:r>
              <a:rPr lang="ja-JP" altLang="en-US" sz="1400" dirty="0">
                <a:solidFill>
                  <a:srgbClr val="FF0000"/>
                </a:solidFill>
                <a:highlight>
                  <a:srgbClr val="FFFF00"/>
                </a:highlight>
              </a:rPr>
              <a:t>外部相談窓口</a:t>
            </a:r>
            <a:endParaRPr lang="en-US" altLang="ja-JP" sz="1400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r>
              <a:rPr lang="ja-JP" altLang="en-US" sz="1400" dirty="0">
                <a:solidFill>
                  <a:srgbClr val="FF0000"/>
                </a:solidFill>
                <a:highlight>
                  <a:srgbClr val="FFFF00"/>
                </a:highlight>
              </a:rPr>
              <a:t>●●ー●●●●ー●●●　　</a:t>
            </a:r>
            <a:endParaRPr lang="en-US" sz="1400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9275772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C418959F60810C4DB36815CBBBF47FCA" ma:contentTypeVersion="11" ma:contentTypeDescription="新しいドキュメントを作成します。" ma:contentTypeScope="" ma:versionID="8be1b88c7ffaabf15c87fa11fd33b163">
  <xsd:schema xmlns:xsd="http://www.w3.org/2001/XMLSchema" xmlns:xs="http://www.w3.org/2001/XMLSchema" xmlns:p="http://schemas.microsoft.com/office/2006/metadata/properties" xmlns:ns2="de526f72-0843-4c03-b4dd-33994d5d43a2" xmlns:ns3="ef91bee1-0c18-4b53-9d77-b486656722f8" targetNamespace="http://schemas.microsoft.com/office/2006/metadata/properties" ma:root="true" ma:fieldsID="09e3f2646b2f4c52037341a2cf8d5071" ns2:_="" ns3:_="">
    <xsd:import namespace="de526f72-0843-4c03-b4dd-33994d5d43a2"/>
    <xsd:import namespace="ef91bee1-0c18-4b53-9d77-b486656722f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526f72-0843-4c03-b4dd-33994d5d43a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画像タグ" ma:readOnly="false" ma:fieldId="{5cf76f15-5ced-4ddc-b409-7134ff3c332f}" ma:taxonomyMulti="true" ma:sspId="1e1c6816-2a4f-4461-93c7-8dd281d6228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91bee1-0c18-4b53-9d77-b486656722f8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273936af-cca9-4843-b1e4-5eec339fb13c}" ma:internalName="TaxCatchAll" ma:showField="CatchAllData" ma:web="ef91bee1-0c18-4b53-9d77-b486656722f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e526f72-0843-4c03-b4dd-33994d5d43a2">
      <Terms xmlns="http://schemas.microsoft.com/office/infopath/2007/PartnerControls"/>
    </lcf76f155ced4ddcb4097134ff3c332f>
    <TaxCatchAll xmlns="ef91bee1-0c18-4b53-9d77-b486656722f8" xsi:nil="true"/>
  </documentManagement>
</p:properties>
</file>

<file path=customXml/itemProps1.xml><?xml version="1.0" encoding="utf-8"?>
<ds:datastoreItem xmlns:ds="http://schemas.openxmlformats.org/officeDocument/2006/customXml" ds:itemID="{BA0194E3-E6B8-4F2B-A7D1-37373C9CA76D}"/>
</file>

<file path=customXml/itemProps2.xml><?xml version="1.0" encoding="utf-8"?>
<ds:datastoreItem xmlns:ds="http://schemas.openxmlformats.org/officeDocument/2006/customXml" ds:itemID="{E0E368D1-C356-4D48-995A-925AADB87F0E}"/>
</file>

<file path=customXml/itemProps3.xml><?xml version="1.0" encoding="utf-8"?>
<ds:datastoreItem xmlns:ds="http://schemas.openxmlformats.org/officeDocument/2006/customXml" ds:itemID="{7D1E752B-E030-427A-8904-F189E62771DD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32</Words>
  <Application>Microsoft Office PowerPoint</Application>
  <PresentationFormat>ユーザー設定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2026-08-19T13:04:41Z</dcterms:created>
  <dcterms:modified xsi:type="dcterms:W3CDTF">2026-08-19T13:04:46Z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0x010100C418959F60810C4DB36815CBBBF47FCA</vt:lpwstr>
  </property>
</Properties>
</file>