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398748-8ECF-4956-9E80-2B1ADA522F9F}" v="4" dt="2026-08-20T01:55:54.0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3379" y="67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120C1FA-CDEF-9CBA-1564-8C06BC1192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8"/>
            <a:ext cx="7559675" cy="1069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97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>
          <p15:clr>
            <a:srgbClr val="FBAE40"/>
          </p15:clr>
        </p15:guide>
        <p15:guide id="2" pos="238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8C4F10-BB49-4D13-A7E9-AAB19AC1CC03}" type="datetimeFigureOut">
              <a:rPr kumimoji="1" lang="ja-JP" altLang="en-US" smtClean="0"/>
              <a:t>2026/8/20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D1A5A2-5FF5-4C0F-836E-E671FA904B4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60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7" userDrawn="1">
          <p15:clr>
            <a:srgbClr val="F26B43"/>
          </p15:clr>
        </p15:guide>
        <p15:guide id="2" pos="23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AB736-9401-DF69-601D-8416952FC668}"/>
              </a:ext>
            </a:extLst>
          </p:cNvPr>
          <p:cNvSpPr txBox="1">
            <a:spLocks/>
          </p:cNvSpPr>
          <p:nvPr/>
        </p:nvSpPr>
        <p:spPr>
          <a:xfrm>
            <a:off x="460095" y="9991846"/>
            <a:ext cx="3319742" cy="511054"/>
          </a:xfrm>
          <a:prstGeom prst="rect">
            <a:avLst/>
          </a:prstGeom>
        </p:spPr>
        <p:txBody>
          <a:bodyPr lIns="0" tIns="36000" rIns="0" bIns="0">
            <a:no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事業所内の相談窓口</a:t>
            </a:r>
            <a:endParaRPr lang="en-US" altLang="ja-JP" sz="14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ja-JP" alt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●●ー●●●●ー●●●　　担当●●</a:t>
            </a:r>
            <a:endParaRPr lang="en-US" sz="14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A5EFB37-764F-4A38-BD13-272B153DF332}"/>
              </a:ext>
            </a:extLst>
          </p:cNvPr>
          <p:cNvSpPr txBox="1">
            <a:spLocks/>
          </p:cNvSpPr>
          <p:nvPr/>
        </p:nvSpPr>
        <p:spPr>
          <a:xfrm>
            <a:off x="4212912" y="9991846"/>
            <a:ext cx="2859580" cy="511054"/>
          </a:xfrm>
          <a:prstGeom prst="rect">
            <a:avLst/>
          </a:prstGeom>
        </p:spPr>
        <p:txBody>
          <a:bodyPr lIns="0" tIns="36000" rIns="0" bIns="0">
            <a:no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sz="1400">
                <a:solidFill>
                  <a:srgbClr val="FF0000"/>
                </a:solidFill>
                <a:highlight>
                  <a:srgbClr val="FFFF00"/>
                </a:highlight>
              </a:rPr>
              <a:t>外部の相談</a:t>
            </a:r>
            <a:r>
              <a:rPr lang="ja-JP" alt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窓口</a:t>
            </a:r>
            <a:endParaRPr lang="en-US" altLang="ja-JP" sz="14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ja-JP" altLang="en-US" sz="1400" dirty="0">
                <a:solidFill>
                  <a:srgbClr val="FF0000"/>
                </a:solidFill>
                <a:highlight>
                  <a:srgbClr val="FFFF00"/>
                </a:highlight>
              </a:rPr>
              <a:t>●●ー●●●●ー●●●　　</a:t>
            </a:r>
            <a:endParaRPr lang="en-US" sz="14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05D1A82-BEB3-CC25-1377-59FA7F2CCB72}"/>
              </a:ext>
            </a:extLst>
          </p:cNvPr>
          <p:cNvSpPr txBox="1">
            <a:spLocks/>
          </p:cNvSpPr>
          <p:nvPr/>
        </p:nvSpPr>
        <p:spPr>
          <a:xfrm>
            <a:off x="859630" y="8270902"/>
            <a:ext cx="3648869" cy="254000"/>
          </a:xfrm>
          <a:prstGeom prst="rect">
            <a:avLst/>
          </a:prstGeom>
        </p:spPr>
        <p:txBody>
          <a:bodyPr lIns="0" tIns="36000" rIns="0" bIns="0">
            <a:no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sz="1300" dirty="0">
                <a:solidFill>
                  <a:srgbClr val="FF0000"/>
                </a:solidFill>
                <a:highlight>
                  <a:srgbClr val="FFFF00"/>
                </a:highlight>
              </a:rPr>
              <a:t>事業所内の相談窓口を入れてください</a:t>
            </a:r>
            <a:endParaRPr lang="en-US" sz="13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34C1A42-E047-E960-D273-13E6FF5565B0}"/>
              </a:ext>
            </a:extLst>
          </p:cNvPr>
          <p:cNvSpPr txBox="1">
            <a:spLocks/>
          </p:cNvSpPr>
          <p:nvPr/>
        </p:nvSpPr>
        <p:spPr>
          <a:xfrm>
            <a:off x="3779838" y="8575078"/>
            <a:ext cx="3116262" cy="254000"/>
          </a:xfrm>
          <a:prstGeom prst="rect">
            <a:avLst/>
          </a:prstGeom>
        </p:spPr>
        <p:txBody>
          <a:bodyPr lIns="0" tIns="36000" rIns="0" bIns="0">
            <a:noAutofit/>
          </a:bodyPr>
          <a:lstStyle>
            <a:lvl1pPr algn="l" defTabSz="35515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700" kern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defRPr>
            </a:lvl1pPr>
          </a:lstStyle>
          <a:p>
            <a:r>
              <a:rPr lang="ja-JP" altLang="en-US" sz="1300" dirty="0">
                <a:solidFill>
                  <a:srgbClr val="FF0000"/>
                </a:solidFill>
                <a:highlight>
                  <a:srgbClr val="FFFF00"/>
                </a:highlight>
              </a:rPr>
              <a:t>外部の相談窓口を入れてください</a:t>
            </a:r>
            <a:endParaRPr lang="en-US" sz="13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27577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418959F60810C4DB36815CBBBF47FCA" ma:contentTypeVersion="11" ma:contentTypeDescription="新しいドキュメントを作成します。" ma:contentTypeScope="" ma:versionID="8be1b88c7ffaabf15c87fa11fd33b163">
  <xsd:schema xmlns:xsd="http://www.w3.org/2001/XMLSchema" xmlns:xs="http://www.w3.org/2001/XMLSchema" xmlns:p="http://schemas.microsoft.com/office/2006/metadata/properties" xmlns:ns2="de526f72-0843-4c03-b4dd-33994d5d43a2" xmlns:ns3="ef91bee1-0c18-4b53-9d77-b486656722f8" targetNamespace="http://schemas.microsoft.com/office/2006/metadata/properties" ma:root="true" ma:fieldsID="09e3f2646b2f4c52037341a2cf8d5071" ns2:_="" ns3:_="">
    <xsd:import namespace="de526f72-0843-4c03-b4dd-33994d5d43a2"/>
    <xsd:import namespace="ef91bee1-0c18-4b53-9d77-b48665672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526f72-0843-4c03-b4dd-33994d5d43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91bee1-0c18-4b53-9d77-b486656722f8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73936af-cca9-4843-b1e4-5eec339fb13c}" ma:internalName="TaxCatchAll" ma:showField="CatchAllData" ma:web="ef91bee1-0c18-4b53-9d77-b486656722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526f72-0843-4c03-b4dd-33994d5d43a2">
      <Terms xmlns="http://schemas.microsoft.com/office/infopath/2007/PartnerControls"/>
    </lcf76f155ced4ddcb4097134ff3c332f>
    <TaxCatchAll xmlns="ef91bee1-0c18-4b53-9d77-b486656722f8" xsi:nil="true"/>
  </documentManagement>
</p:properties>
</file>

<file path=customXml/itemProps1.xml><?xml version="1.0" encoding="utf-8"?>
<ds:datastoreItem xmlns:ds="http://schemas.openxmlformats.org/officeDocument/2006/customXml" ds:itemID="{EB08DED3-1527-4E7D-A87B-619561A88A75}"/>
</file>

<file path=customXml/itemProps2.xml><?xml version="1.0" encoding="utf-8"?>
<ds:datastoreItem xmlns:ds="http://schemas.openxmlformats.org/officeDocument/2006/customXml" ds:itemID="{C2EE03AE-9628-4F34-95FD-11C99E7AE4E9}"/>
</file>

<file path=customXml/itemProps3.xml><?xml version="1.0" encoding="utf-8"?>
<ds:datastoreItem xmlns:ds="http://schemas.openxmlformats.org/officeDocument/2006/customXml" ds:itemID="{30C7FEE6-1BF6-4F38-83A6-F260D4BE7927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49</Words>
  <Application>Microsoft Office PowerPoint</Application>
  <PresentationFormat>ユーザー設定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2026-08-20T01:55:54Z</dcterms:created>
  <dcterms:modified xsi:type="dcterms:W3CDTF">2026-08-20T01:55:58Z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0x010100C418959F60810C4DB36815CBBBF47FCA</vt:lpwstr>
  </property>
</Properties>
</file>