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147378881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70C0"/>
    <a:srgbClr val="FFCCFF"/>
    <a:srgbClr val="FF00FF"/>
    <a:srgbClr val="2585C9"/>
    <a:srgbClr val="00B050"/>
    <a:srgbClr val="70AD47"/>
    <a:srgbClr val="DAE3F3"/>
    <a:srgbClr val="FFF2CC"/>
    <a:srgbClr val="A8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野 愛那(YOSHINO Mana)" userId="4170bc6b-b8f0-4186-a336-d84153aec1b4" providerId="ADAL" clId="{B1634A94-B915-4F29-86E4-B0F4E4031E40}"/>
    <pc:docChg chg="undo custSel delSld modSld delMainMaster">
      <pc:chgData name="吉野 愛那(YOSHINO Mana)" userId="4170bc6b-b8f0-4186-a336-d84153aec1b4" providerId="ADAL" clId="{B1634A94-B915-4F29-86E4-B0F4E4031E40}" dt="2025-03-31T04:56:49.494" v="52" actId="1076"/>
      <pc:docMkLst>
        <pc:docMk/>
      </pc:docMkLst>
      <pc:sldChg chg="del">
        <pc:chgData name="吉野 愛那(YOSHINO Mana)" userId="4170bc6b-b8f0-4186-a336-d84153aec1b4" providerId="ADAL" clId="{B1634A94-B915-4F29-86E4-B0F4E4031E40}" dt="2025-03-31T04:52:13.973" v="1" actId="47"/>
        <pc:sldMkLst>
          <pc:docMk/>
          <pc:sldMk cId="3079596639" sldId="845"/>
        </pc:sldMkLst>
      </pc:sldChg>
      <pc:sldChg chg="del">
        <pc:chgData name="吉野 愛那(YOSHINO Mana)" userId="4170bc6b-b8f0-4186-a336-d84153aec1b4" providerId="ADAL" clId="{B1634A94-B915-4F29-86E4-B0F4E4031E40}" dt="2025-03-31T04:52:14.416" v="2" actId="47"/>
        <pc:sldMkLst>
          <pc:docMk/>
          <pc:sldMk cId="4084056666" sldId="2147378878"/>
        </pc:sldMkLst>
      </pc:sldChg>
      <pc:sldChg chg="del">
        <pc:chgData name="吉野 愛那(YOSHINO Mana)" userId="4170bc6b-b8f0-4186-a336-d84153aec1b4" providerId="ADAL" clId="{B1634A94-B915-4F29-86E4-B0F4E4031E40}" dt="2025-03-31T04:52:15.133" v="3" actId="47"/>
        <pc:sldMkLst>
          <pc:docMk/>
          <pc:sldMk cId="1840753614" sldId="2147378879"/>
        </pc:sldMkLst>
      </pc:sldChg>
      <pc:sldChg chg="del">
        <pc:chgData name="吉野 愛那(YOSHINO Mana)" userId="4170bc6b-b8f0-4186-a336-d84153aec1b4" providerId="ADAL" clId="{B1634A94-B915-4F29-86E4-B0F4E4031E40}" dt="2025-03-31T04:52:15.783" v="4" actId="47"/>
        <pc:sldMkLst>
          <pc:docMk/>
          <pc:sldMk cId="495054232" sldId="2147378880"/>
        </pc:sldMkLst>
      </pc:sldChg>
      <pc:sldChg chg="addSp modSp mod">
        <pc:chgData name="吉野 愛那(YOSHINO Mana)" userId="4170bc6b-b8f0-4186-a336-d84153aec1b4" providerId="ADAL" clId="{B1634A94-B915-4F29-86E4-B0F4E4031E40}" dt="2025-03-31T04:56:49.494" v="52" actId="1076"/>
        <pc:sldMkLst>
          <pc:docMk/>
          <pc:sldMk cId="2527553762" sldId="2147378881"/>
        </pc:sldMkLst>
        <pc:spChg chg="mod">
          <ac:chgData name="吉野 愛那(YOSHINO Mana)" userId="4170bc6b-b8f0-4186-a336-d84153aec1b4" providerId="ADAL" clId="{B1634A94-B915-4F29-86E4-B0F4E4031E40}" dt="2025-03-31T04:56:49.494" v="52" actId="1076"/>
          <ac:spMkLst>
            <pc:docMk/>
            <pc:sldMk cId="2527553762" sldId="2147378881"/>
            <ac:spMk id="10" creationId="{9DAF8577-A7B2-9A7B-0E92-6CA66664FCF3}"/>
          </ac:spMkLst>
        </pc:spChg>
        <pc:spChg chg="add mod">
          <ac:chgData name="吉野 愛那(YOSHINO Mana)" userId="4170bc6b-b8f0-4186-a336-d84153aec1b4" providerId="ADAL" clId="{B1634A94-B915-4F29-86E4-B0F4E4031E40}" dt="2025-03-31T04:56:46.068" v="51" actId="1076"/>
          <ac:spMkLst>
            <pc:docMk/>
            <pc:sldMk cId="2527553762" sldId="2147378881"/>
            <ac:spMk id="17" creationId="{F7B24F09-133C-1557-1E66-B6BD88C1EAEC}"/>
          </ac:spMkLst>
        </pc:spChg>
        <pc:picChg chg="add mod">
          <ac:chgData name="吉野 愛那(YOSHINO Mana)" userId="4170bc6b-b8f0-4186-a336-d84153aec1b4" providerId="ADAL" clId="{B1634A94-B915-4F29-86E4-B0F4E4031E40}" dt="2025-03-31T04:55:46.474" v="18" actId="1076"/>
          <ac:picMkLst>
            <pc:docMk/>
            <pc:sldMk cId="2527553762" sldId="2147378881"/>
            <ac:picMk id="16" creationId="{2541F85F-D47B-A16E-BF9B-DDF407ACD723}"/>
          </ac:picMkLst>
        </pc:picChg>
      </pc:sldChg>
      <pc:sldChg chg="del">
        <pc:chgData name="吉野 愛那(YOSHINO Mana)" userId="4170bc6b-b8f0-4186-a336-d84153aec1b4" providerId="ADAL" clId="{B1634A94-B915-4F29-86E4-B0F4E4031E40}" dt="2025-03-31T04:52:13.291" v="0" actId="47"/>
        <pc:sldMkLst>
          <pc:docMk/>
          <pc:sldMk cId="580855939" sldId="2147378892"/>
        </pc:sldMkLst>
      </pc:sldChg>
      <pc:sldMasterChg chg="del delSldLayout">
        <pc:chgData name="吉野 愛那(YOSHINO Mana)" userId="4170bc6b-b8f0-4186-a336-d84153aec1b4" providerId="ADAL" clId="{B1634A94-B915-4F29-86E4-B0F4E4031E40}" dt="2025-03-31T04:52:13.291" v="0" actId="47"/>
        <pc:sldMasterMkLst>
          <pc:docMk/>
          <pc:sldMasterMk cId="1825498201" sldId="2147483696"/>
        </pc:sldMasterMkLst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3477972901" sldId="2147483697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598759814" sldId="2147483698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541190786" sldId="2147483699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258376441" sldId="2147483700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2285806133" sldId="2147483701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2395708929" sldId="2147483702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423060899" sldId="2147483703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479874582" sldId="2147483704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937967764" sldId="2147483705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882905945" sldId="2147483706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911658253" sldId="214748370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7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9" tIns="45301" rIns="90609" bIns="453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8001"/>
            <a:ext cx="5387982" cy="3884437"/>
          </a:xfrm>
          <a:prstGeom prst="rect">
            <a:avLst/>
          </a:prstGeom>
        </p:spPr>
        <p:txBody>
          <a:bodyPr vert="horz" lIns="90609" tIns="45301" rIns="90609" bIns="453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7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9C2E-1A88-4760-8FF1-AA9C8DE7BA0E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CE8-6D0E-4C07-BB67-F3E6C1D90C7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2119-DB24-46C6-B4D3-923E22CE2C94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1D7-E274-4B5C-8218-148B6D91F34C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6" y="6356352"/>
            <a:ext cx="222885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40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6EB8-B655-47F2-95F8-9A4D4F7496C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6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FA-B4A3-4363-B3B2-12427901EFDE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25F7-FAFD-4873-B481-D0BD764A5D9F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3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948-A4FB-4BBA-8528-0A00A40EB8B3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D613-90EF-4C13-AE73-F38923157F8A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A305-3C75-4523-88FE-1212F819FD31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0A31-95B7-4F85-B552-695743C423A7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082-1A5B-4A4B-8245-6A1EB3D57239}" type="datetime1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1" y="921279"/>
            <a:ext cx="9905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671459"/>
              </p:ext>
            </p:extLst>
          </p:nvPr>
        </p:nvGraphicFramePr>
        <p:xfrm>
          <a:off x="4974555" y="3495065"/>
          <a:ext cx="4894500" cy="21793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7630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600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4519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2485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40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925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91582"/>
              </p:ext>
            </p:extLst>
          </p:nvPr>
        </p:nvGraphicFramePr>
        <p:xfrm>
          <a:off x="4974555" y="974425"/>
          <a:ext cx="4894499" cy="10668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743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720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218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5253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53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53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27724"/>
              </p:ext>
            </p:extLst>
          </p:nvPr>
        </p:nvGraphicFramePr>
        <p:xfrm>
          <a:off x="51636" y="2863850"/>
          <a:ext cx="4809000" cy="2087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2062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02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6621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40208"/>
              </p:ext>
            </p:extLst>
          </p:nvPr>
        </p:nvGraphicFramePr>
        <p:xfrm>
          <a:off x="51637" y="974425"/>
          <a:ext cx="4808999" cy="81805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34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02423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26073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449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2145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67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環境負荷低減に配慮した農産物等の調達を検討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62225"/>
              </p:ext>
            </p:extLst>
          </p:nvPr>
        </p:nvGraphicFramePr>
        <p:xfrm>
          <a:off x="51636" y="1840550"/>
          <a:ext cx="4809000" cy="9753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63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8424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29375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08777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40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環境負荷低減に配慮した農産物等の調達を検討（再掲）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07853"/>
              </p:ext>
            </p:extLst>
          </p:nvPr>
        </p:nvGraphicFramePr>
        <p:xfrm>
          <a:off x="51639" y="4999670"/>
          <a:ext cx="4808997" cy="7924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92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43891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36203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3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6978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40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95649"/>
              </p:ext>
            </p:extLst>
          </p:nvPr>
        </p:nvGraphicFramePr>
        <p:xfrm>
          <a:off x="4974555" y="2067105"/>
          <a:ext cx="48945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94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401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592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761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3976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38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58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0" y="235961"/>
            <a:ext cx="5144357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b="1" dirty="0">
                <a:latin typeface="Meiryo UI"/>
                <a:ea typeface="Meiryo UI"/>
              </a:rPr>
              <a:t>環境負荷低減のクロスコンプライアンス チェックシート</a:t>
            </a:r>
            <a:endParaRPr kumimoji="1" lang="en-US" altLang="ja-JP" b="1" dirty="0">
              <a:latin typeface="Meiryo UI"/>
              <a:ea typeface="Meiryo UI"/>
            </a:endParaRPr>
          </a:p>
          <a:p>
            <a:r>
              <a:rPr lang="ja-JP" altLang="en-US" b="1" dirty="0">
                <a:solidFill>
                  <a:prstClr val="black"/>
                </a:solidFill>
                <a:latin typeface="メイリオ"/>
                <a:ea typeface="メイリオ"/>
              </a:rPr>
              <a:t>（民間事業者・自治体等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b="1" dirty="0"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DDC1D4-497E-896C-9FBC-6950230988D6}"/>
              </a:ext>
            </a:extLst>
          </p:cNvPr>
          <p:cNvSpPr txBox="1"/>
          <p:nvPr/>
        </p:nvSpPr>
        <p:spPr>
          <a:xfrm>
            <a:off x="16452" y="5862506"/>
            <a:ext cx="4745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　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の記載内容に「該当しない」場合には□にチェックしてください。この場合、当該項目の申請時・報告時のチェックは不要です。</a:t>
            </a:r>
            <a:endParaRPr kumimoji="1"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9050318" y="326185"/>
            <a:ext cx="92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Ver2.1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3C4FC0-B348-F399-5F58-FCD43EF9C5B4}"/>
              </a:ext>
            </a:extLst>
          </p:cNvPr>
          <p:cNvSpPr txBox="1"/>
          <p:nvPr/>
        </p:nvSpPr>
        <p:spPr>
          <a:xfrm>
            <a:off x="20149" y="6250587"/>
            <a:ext cx="491041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488" indent="-90488"/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◆　上記はひな形であり、各事業によりチェックする取組は異なる場合があるため、各事業の要綱・要領などでご確認ください。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E685EC-B96C-9668-BC76-A9A1D6A1F636}"/>
              </a:ext>
            </a:extLst>
          </p:cNvPr>
          <p:cNvSpPr txBox="1"/>
          <p:nvPr/>
        </p:nvSpPr>
        <p:spPr>
          <a:xfrm>
            <a:off x="5222368" y="46928"/>
            <a:ext cx="38779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事業名：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組織名・代表者氏名：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連絡先：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67973A-88D1-E124-1933-C2E9DA7EB811}"/>
              </a:ext>
            </a:extLst>
          </p:cNvPr>
          <p:cNvSpPr txBox="1"/>
          <p:nvPr/>
        </p:nvSpPr>
        <p:spPr>
          <a:xfrm>
            <a:off x="4975443" y="5671179"/>
            <a:ext cx="4872011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＜報告内容の確認と個人情報の取り扱いについて＞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6213" indent="-176213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　本チェックシートにて報告された内容については、農林水産省が対象者を抽出し、実施状況の確認を行います。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6213" indent="-176213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　記入いただいた個人情報については、本チェックシートの実施状況確認のために農林水産省で使用し、ご本人の同意がなければ第三者に提供することはありません。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151054-AAA8-9D53-CA22-CC6A664F7DBF}"/>
              </a:ext>
            </a:extLst>
          </p:cNvPr>
          <p:cNvSpPr txBox="1"/>
          <p:nvPr/>
        </p:nvSpPr>
        <p:spPr>
          <a:xfrm>
            <a:off x="7453432" y="6583731"/>
            <a:ext cx="2492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上記について、確認しました→</a:t>
            </a:r>
            <a:r>
              <a:rPr kumimoji="1" lang="ja-JP" altLang="en-US" sz="1200" b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FDAA6F-3730-7192-FD7A-85D72997C85F}"/>
              </a:ext>
            </a:extLst>
          </p:cNvPr>
          <p:cNvSpPr/>
          <p:nvPr/>
        </p:nvSpPr>
        <p:spPr>
          <a:xfrm>
            <a:off x="5056432" y="5719037"/>
            <a:ext cx="4800258" cy="110799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541F85F-D47B-A16E-BF9B-DDF407ACD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238" y="3290905"/>
            <a:ext cx="1209524" cy="27619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B24F09-133C-1557-1E66-B6BD88C1EAEC}"/>
              </a:ext>
            </a:extLst>
          </p:cNvPr>
          <p:cNvSpPr txBox="1"/>
          <p:nvPr/>
        </p:nvSpPr>
        <p:spPr>
          <a:xfrm>
            <a:off x="251649" y="1501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（別添様式）</a:t>
            </a:r>
          </a:p>
        </p:txBody>
      </p:sp>
    </p:spTree>
    <p:extLst>
      <p:ext uri="{BB962C8B-B14F-4D97-AF65-F5344CB8AC3E}">
        <p14:creationId xmlns:p14="http://schemas.microsoft.com/office/powerpoint/2010/main" val="25275537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876E377DEE6447BF46E200F196FBA1" ma:contentTypeVersion="16" ma:contentTypeDescription="新しいドキュメントを作成します。" ma:contentTypeScope="" ma:versionID="ecae3d9969356b89cd6a47a23ab10a68">
  <xsd:schema xmlns:xsd="http://www.w3.org/2001/XMLSchema" xmlns:xs="http://www.w3.org/2001/XMLSchema" xmlns:p="http://schemas.microsoft.com/office/2006/metadata/properties" xmlns:ns2="1c21f254-7771-4174-b639-389dd0588e64" xmlns:ns3="85ec59af-1a16-40a0-b163-384e34c79a5c" targetNamespace="http://schemas.microsoft.com/office/2006/metadata/properties" ma:root="true" ma:fieldsID="18ca8a673fab82622d1035eef9392026" ns2:_="" ns3:_="">
    <xsd:import namespace="1c21f254-7771-4174-b639-389dd0588e64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1f254-7771-4174-b639-389dd0588e64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5cb18621-5be1-4086-b3c4-a1b17743687d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1c21f254-7771-4174-b639-389dd0588e64" xsi:nil="true"/>
    <lcf76f155ced4ddcb4097134ff3c332f xmlns="1c21f254-7771-4174-b639-389dd0588e64">
      <Terms xmlns="http://schemas.microsoft.com/office/infopath/2007/PartnerControls"/>
    </lcf76f155ced4ddcb4097134ff3c332f>
    <MediaLengthInSeconds xmlns="1c21f254-7771-4174-b639-389dd0588e64" xsi:nil="true"/>
  </documentManagement>
</p:properties>
</file>

<file path=customXml/itemProps1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0F1937-0FD2-41BE-9B5D-87FF2E27B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21f254-7771-4174-b639-389dd0588e64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B7C2A7-38FF-433F-972F-B0D0DCFF91B9}">
  <ds:schemaRefs>
    <ds:schemaRef ds:uri="http://schemas.microsoft.com/office/infopath/2007/PartnerControls"/>
    <ds:schemaRef ds:uri="http://www.w3.org/XML/1998/namespace"/>
    <ds:schemaRef ds:uri="04051ca4-4174-4f5a-b4bf-c8092c177d67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5ec59af-1a16-40a0-b163-384e34c79a5c"/>
    <ds:schemaRef ds:uri="http://purl.org/dc/dcmitype/"/>
    <ds:schemaRef ds:uri="1c21f254-7771-4174-b639-389dd0588e6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631</Words>
  <Application>Microsoft Office PowerPoint</Application>
  <PresentationFormat>A4 210 x 297 mm</PresentationFormat>
  <Paragraphs>114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ＭＳ 明朝</vt:lpstr>
      <vt:lpstr>メイリオ</vt:lpstr>
      <vt:lpstr>游ゴシック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吉野 愛那(YOSHINO Mana)</cp:lastModifiedBy>
  <cp:revision>15</cp:revision>
  <cp:lastPrinted>2023-12-20T06:50:18Z</cp:lastPrinted>
  <dcterms:created xsi:type="dcterms:W3CDTF">2023-04-07T00:51:12Z</dcterms:created>
  <dcterms:modified xsi:type="dcterms:W3CDTF">2025-03-31T04:56:52Z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Order">
    <vt:r8>13624100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ContentTypeId">
    <vt:lpwstr>0x01010050876E377DEE6447BF46E200F196FBA1</vt:lpwstr>
  </property>
</Properties>
</file>